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2" r:id="rId3"/>
    <p:sldId id="288" r:id="rId4"/>
    <p:sldId id="268" r:id="rId5"/>
    <p:sldId id="275" r:id="rId6"/>
    <p:sldId id="284" r:id="rId7"/>
    <p:sldId id="270" r:id="rId8"/>
    <p:sldId id="281" r:id="rId9"/>
    <p:sldId id="282" r:id="rId10"/>
    <p:sldId id="271" r:id="rId11"/>
    <p:sldId id="264" r:id="rId12"/>
    <p:sldId id="290" r:id="rId13"/>
    <p:sldId id="287" r:id="rId14"/>
    <p:sldId id="266" r:id="rId15"/>
    <p:sldId id="279" r:id="rId16"/>
    <p:sldId id="265" r:id="rId17"/>
    <p:sldId id="267" r:id="rId18"/>
    <p:sldId id="273" r:id="rId19"/>
    <p:sldId id="272" r:id="rId20"/>
    <p:sldId id="286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microsoft.com/office/2007/relationships/hdphoto" Target="../media/hdphoto3.wdp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-80682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3751" y="123320"/>
            <a:ext cx="8386483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u="sng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начинались «Родники»</a:t>
            </a:r>
            <a:endParaRPr lang="en-US" sz="4800" b="1" u="sng" dirty="0">
              <a:ln w="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048" y="1183341"/>
            <a:ext cx="7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</a:rPr>
              <a:t>.</a:t>
            </a: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9" t="1301"/>
          <a:stretch/>
        </p:blipFill>
        <p:spPr bwMode="auto">
          <a:xfrm>
            <a:off x="6965577" y="3056964"/>
            <a:ext cx="2026023" cy="3399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5035" y="1102659"/>
            <a:ext cx="503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Литературная студия «Родники Сибири» при КГНБ им. В. Д. Фёдорова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  Гордок  Наталья Аркадьевна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Аркадьевна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 b="23886"/>
          <a:stretch/>
        </p:blipFill>
        <p:spPr bwMode="auto">
          <a:xfrm>
            <a:off x="7467600" y="1010265"/>
            <a:ext cx="1479176" cy="5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212" y="133084"/>
            <a:ext cx="3469341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Читаем кузбасских поэтов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15" y="5925670"/>
            <a:ext cx="8756648" cy="6992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поэтического марафона, учащиеся школы №7 и юные журналисты Дома детского творчества Рудничного района г. Кемерово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НАТА\Desktop\300 лет Кузбассу. Люди, События. Факты\Родники Сибири Литсреда 18.01.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3" y="2151529"/>
            <a:ext cx="5328580" cy="3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РАСНОВКА\Гордокнат\Всё по  литстудии\Все фото в литстудии\фото марафон шк. 7\марафон- 2,  13.11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3" y="884423"/>
            <a:ext cx="3845112" cy="28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НАТА\AppData\Local\Microsoft\Windows\Temporary Internet Files\Content.Word\гл.2 кр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65" y="291211"/>
            <a:ext cx="1842247" cy="118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Home\Desktop\Презентация 2021 г\Презентация финал\обл. презентации оригинал\прилож.1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13666">
            <a:off x="936415" y="3275105"/>
            <a:ext cx="1489684" cy="2099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599" y="-73105"/>
            <a:ext cx="5449421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Дружим «семьями»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047" y="5952564"/>
            <a:ext cx="8471647" cy="6633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у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литсалона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«Твоё тепло, моё тепло» в библиотеке Рудничного района г. Кемерово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НАТА\Desktop\300 лет Кузбассу. Люди, События. Факты\Читаю свои стих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6" y="1210223"/>
            <a:ext cx="6238691" cy="46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4741">
            <a:off x="6590085" y="897498"/>
            <a:ext cx="13747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47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309818"/>
            <a:ext cx="6409835" cy="4954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Помним и чтим мы Героев Победы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082" y="5647764"/>
            <a:ext cx="8910918" cy="977153"/>
          </a:xfrm>
        </p:spPr>
        <p:txBody>
          <a:bodyPr>
            <a:noAutofit/>
          </a:bodyPr>
          <a:lstStyle/>
          <a:p>
            <a:pPr algn="ctr"/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Трёхкратные участники Всероссийского ежегодного литературного  конкурса «Герои великой Победы», финалисты 2017, 2018,2019 </a:t>
            </a:r>
            <a:r>
              <a:rPr lang="ru-RU" sz="1800" b="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Н.Полецкая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800" b="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Устяхина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sz="1800" b="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Карпеко,Н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Гордок</a:t>
            </a:r>
            <a:r>
              <a:rPr lang="ru-RU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2988" y="3783106"/>
            <a:ext cx="3666564" cy="385482"/>
          </a:xfrm>
        </p:spPr>
        <p:txBody>
          <a:bodyPr>
            <a:normAutofit/>
          </a:bodyPr>
          <a:lstStyle/>
          <a:p>
            <a:pPr lvl="5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0253" y="1775011"/>
            <a:ext cx="3352800" cy="591671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Почётный Знак</a:t>
            </a:r>
            <a:endParaRPr lang="ru-RU" sz="2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КРАСНОВКА\Гордокнат\Всё по  литстудии\Творчество литстудийцев\Коллективные сборники\Всё по сб. Помним и чтим\Прогон сборника Помним\С медалями 10мая 17г\P104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7" y="770275"/>
            <a:ext cx="4885765" cy="366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НАТА\Desktop\гл.5-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07" y="309818"/>
            <a:ext cx="1702172" cy="12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Home\Desktop\Презентация 2021 г\Презентация финал\обл. презентации оригинал\обложка 3 - 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 rot="21114502">
            <a:off x="5173727" y="2647549"/>
            <a:ext cx="1694358" cy="2453370"/>
          </a:xfrm>
          <a:prstGeom prst="rect">
            <a:avLst/>
          </a:prstGeom>
          <a:noFill/>
        </p:spPr>
      </p:pic>
      <p:pic>
        <p:nvPicPr>
          <p:cNvPr id="2051" name="Picture 3" descr="C:\Users\Home\Desktop\Презентация 2021 г\Презентация финал\обл. презентации оригинал\ОБЛ ЗЕЛ.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83520">
            <a:off x="6861966" y="2643786"/>
            <a:ext cx="1909374" cy="2782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964" y="133084"/>
            <a:ext cx="6239435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встречи в «Родниках Сибири»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НАТА\Desktop\300 лет Кузбассу. Люди, События. Факты\Дуэт Коньков - Червова в Родниках Сибири im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5" y="1066801"/>
            <a:ext cx="3880970" cy="35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РАСНОВКА\Гордокнат\Всё по  литстудии\Все фото в литстудии\В литстудии\А.Людижинский в Р.С.7.02.18г\Изображение 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84" y="2788024"/>
            <a:ext cx="4699409" cy="352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66604" y="547874"/>
            <a:ext cx="12890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15817">
            <a:off x="1157475" y="4410635"/>
            <a:ext cx="1228725" cy="19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69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35" y="233083"/>
            <a:ext cx="6705599" cy="65442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Поговорим о творчестве кузбасских  прозаиков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-834" r="22282"/>
          <a:stretch>
            <a:fillRect/>
          </a:stretch>
        </p:blipFill>
        <p:spPr bwMode="auto">
          <a:xfrm>
            <a:off x="1264024" y="1058461"/>
            <a:ext cx="5647765" cy="533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94" y="290231"/>
            <a:ext cx="5136776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Простою задушевною строкою - 2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625" y="5800164"/>
            <a:ext cx="8668870" cy="10578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первого этапа конкурса в г.Гурьевске на празднике «Шахтёрская столица» (август 2019 г.)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Круглый стол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литстудии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«Родники Сибири»,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КемОНБ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им. В. Д. Фёдорова (октябрь 2019 г.)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КРАСНОВКА\Гордокнат\Всё по  литстудии\Все фото в литстудии\В литстудии\Фото 18 г\Старт конкурса в литстудии, сентябрь 2018 г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66" y="2777143"/>
            <a:ext cx="4662297" cy="295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КРАСНОВКА\Гордокнат\Всё по  литстудии\Все фото в литстудии\Все фото\Гурьевск все фото\Гурьевск РС\гур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9" y="1377202"/>
            <a:ext cx="3882836" cy="22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15" y="290231"/>
            <a:ext cx="29051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0956" y="467193"/>
            <a:ext cx="129222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1648" y="3090139"/>
            <a:ext cx="3092824" cy="23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7" y="228599"/>
            <a:ext cx="6122894" cy="5289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активные участники областных конкурсов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53" y="5549152"/>
            <a:ext cx="8355106" cy="8426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Юбилейные Фёдоровские чтения, победители  трёхгодичного конкурса: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Г.Лашкова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Устяхина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Гордок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Е. Авакумова, Т.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Карпеко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Марьевка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2018 г.</a:t>
            </a: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70" y="6257365"/>
            <a:ext cx="3637360" cy="1004046"/>
          </a:xfrm>
        </p:spPr>
        <p:txBody>
          <a:bodyPr/>
          <a:lstStyle/>
          <a:p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  <p:pic>
        <p:nvPicPr>
          <p:cNvPr id="10242" name="Picture 2" descr="C:\Users\НАТА\Desktop\300 лет Кузбассу. Люди, События. Факты\у памят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49" y="870824"/>
            <a:ext cx="4705162" cy="44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НАТА\Desktop\гл.6-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6" y="219635"/>
            <a:ext cx="1611408" cy="1429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8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94" y="394447"/>
            <a:ext cx="5892894" cy="51995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НЕБОГАТОВСКОЙ СТРОКОЮ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7505" y="6266329"/>
            <a:ext cx="7485529" cy="349624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Коллективные сборники авторов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литстудии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«Родники Сибири»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39270" y="2438400"/>
            <a:ext cx="43478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Monotype Corsiva" pitchFamily="66" charset="0"/>
              </a:rPr>
              <a:t>Пусть родничок твоей поэзии </a:t>
            </a:r>
            <a:br>
              <a:rPr lang="ru-RU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не </a:t>
            </a:r>
            <a:r>
              <a:rPr lang="ru-RU" i="1" dirty="0">
                <a:solidFill>
                  <a:srgbClr val="002060"/>
                </a:solidFill>
                <a:latin typeface="Monotype Corsiva" pitchFamily="66" charset="0"/>
              </a:rPr>
              <a:t>потеряется в веках!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Monotype Corsiva" pitchFamily="66" charset="0"/>
              </a:rPr>
              <a:t>Славь жизнь и радости 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мгновения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в своих стихах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endParaRPr lang="ru-RU" sz="28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КРАСНОВКА\Гордокнат\Всё по  литстудии\Все фото в литстудии\В литстудии\Отсканированные фото Р.С\2обложка Сзвезд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0" y="207402"/>
            <a:ext cx="1089882" cy="1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КРАСНОВКА\Гордокнат\Всё по  литстудии\Все фото в литстудии\В литстудии\Отсканированные фото Р.С\Обложка Родники Сиби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8" y="494274"/>
            <a:ext cx="1110173" cy="1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КРАСНОВКА\Гордокнат\Всё по  литстудии\Все фото в литстудии\В литстудии\Отсканированные фото Р.С\Обложка о самом близк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6" y="1053354"/>
            <a:ext cx="1306156" cy="1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КРАСНОВКА\Гордокнат\Всё по  литстудии\Все фото в литстудии\В литстудии\Отсканированные фото Р.С\Обложка Озорные лучи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3" y="1107747"/>
            <a:ext cx="1391942" cy="19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КРАСНОВКА\Гордокнат\Всё по  литстудии\Все фото в литстудии\В литстудии\Отсканированные фото Р.С\обложка Что сердце жещин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54" y="282388"/>
            <a:ext cx="1474329" cy="20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КРАСНОВКА\Гордокнат\Всё по  литстудии\Все фото в литстудии\обл.сб. Помни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063">
            <a:off x="314704" y="3869159"/>
            <a:ext cx="1685343" cy="23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КРАСНОВКА\Гордокнат\Всё по  литстудии\Творчество литстудийцев\Авторы  Р.С\В.Устяхина\Все фото В.У\Scanned Documents\Обложка О былом и вечном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25373" y="904374"/>
            <a:ext cx="1077051" cy="15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Презентация 2021 г\Презентация финал\обл. презентации оригинал\обложка 2 - 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63811">
            <a:off x="2352840" y="3907004"/>
            <a:ext cx="1381125" cy="1951037"/>
          </a:xfrm>
          <a:prstGeom prst="rect">
            <a:avLst/>
          </a:prstGeom>
          <a:noFill/>
        </p:spPr>
      </p:pic>
      <p:pic>
        <p:nvPicPr>
          <p:cNvPr id="1027" name="Picture 3" descr="C:\Users\Home\Desktop\Презентация 2021 г\Презентация финал\обл. презентации оригинал\обложка 2 - 00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928424">
            <a:off x="5554073" y="4046769"/>
            <a:ext cx="1381125" cy="1951037"/>
          </a:xfrm>
          <a:prstGeom prst="rect">
            <a:avLst/>
          </a:prstGeom>
          <a:noFill/>
        </p:spPr>
      </p:pic>
      <p:pic>
        <p:nvPicPr>
          <p:cNvPr id="1028" name="Picture 4" descr="C:\Users\Home\Desktop\Презентация 2021 г\Презентация финал\обл. презентации оригинал\обложка 2 - 000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08331" y="3071252"/>
            <a:ext cx="1381125" cy="1951037"/>
          </a:xfrm>
          <a:prstGeom prst="rect">
            <a:avLst/>
          </a:prstGeom>
          <a:noFill/>
        </p:spPr>
      </p:pic>
      <p:pic>
        <p:nvPicPr>
          <p:cNvPr id="1029" name="Picture 5" descr="C:\Users\Home\Desktop\Презентация 2021 г\Презентация финал\обл. презентации оригинал\обложка 2 - 00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05618">
            <a:off x="7205865" y="2866688"/>
            <a:ext cx="1561126" cy="2205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93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33085"/>
            <a:ext cx="2321859" cy="7544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 города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5584731"/>
            <a:ext cx="8713693" cy="12732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Поэтический марафон «Читаем кузбасских поэтов»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литстудии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уч-ся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 16, март 2019 г.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Лашкова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уроке города «Кемерово – город литературный»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№77, 2015 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\Desktop\гл.7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04" y="327210"/>
            <a:ext cx="1747557" cy="135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НАТА\Desktop\300 лет Кузбассу. Люди, События. Факты\фото Небогатовский марафон в литстуд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2" y="831664"/>
            <a:ext cx="3718315" cy="27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2691" y="2226702"/>
            <a:ext cx="4707494" cy="31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83" y="303256"/>
            <a:ext cx="5942478" cy="4482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Поговорим о поэтах – юбилярах года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2" y="6113930"/>
            <a:ext cx="8408893" cy="5109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гостиная «Поём с Лебедевым-Кумачом»,ведущая В. Устяхина,2019г.</a:t>
            </a: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ТА\Desktop\300 лет Кузбассу. Люди, События. Факты\На занятии по Л-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2" y="1242635"/>
            <a:ext cx="6524539" cy="41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НАТА\AppData\Local\Microsoft\Windows\Temporary Internet Files\Content.Word\гл.2 к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17" y="256894"/>
            <a:ext cx="1842247" cy="118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77" y="340660"/>
            <a:ext cx="5540190" cy="69028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поэтического клуба «Слово»  -  к  литературной студии «Родники Сибири»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2235" y="5934634"/>
            <a:ext cx="5791200" cy="609599"/>
          </a:xfrm>
        </p:spPr>
        <p:txBody>
          <a:bodyPr>
            <a:normAutofit lnSpcReduction="1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первого авторского   сборника Галины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Лашковой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«Весенние капели», 2014 г.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НАТА\AppData\Local\Microsoft\Windows\Temporary Internet Files\Content.Word\гл. 1 к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225894"/>
            <a:ext cx="1210236" cy="90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48" y="1245628"/>
            <a:ext cx="6777972" cy="46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328" y="349624"/>
            <a:ext cx="4554070" cy="234875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Простою задушевною строкою -2.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Встреча  в «Фёдоровском дворике» по итогам второго этапа конкурса.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Председатель экспертного совета  Б.В. Бурмистров вручает  награду Окуневой  Полине, уч-ся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шк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. № 10 г. Кемерово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778" y="341685"/>
            <a:ext cx="39878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78" y="3472390"/>
            <a:ext cx="3987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0151" y="2840891"/>
            <a:ext cx="4823189" cy="33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63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870" y="133084"/>
            <a:ext cx="7333130" cy="19825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или не быть «Родникам»? -  «Родникам - быть»!!!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Кузбасс и «Родники Сибири» - наше место  силы!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 Ну а зори, Кузбасские зори, будут вечно над нами гореть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утрам и в вечернем дозоре, чтоб хотелось с задором нам петь!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2752" y="1305342"/>
            <a:ext cx="5038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758" y="4590957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357" y="4746251"/>
            <a:ext cx="14636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075" y="565804"/>
            <a:ext cx="14636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015" y="2260134"/>
            <a:ext cx="14478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9522" y="2242204"/>
            <a:ext cx="139858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0652" y="2412535"/>
            <a:ext cx="14636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59145" y="2295993"/>
            <a:ext cx="14636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5569" y="2654580"/>
            <a:ext cx="14636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934" y="4483380"/>
            <a:ext cx="14636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2433" y="4625881"/>
            <a:ext cx="1463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14556" y="4510275"/>
            <a:ext cx="1450975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65530" y="4617944"/>
            <a:ext cx="14636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3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\Desktop\300 лет Кузбассу. Люди, События. Факты\IMG_7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0" y="266888"/>
            <a:ext cx="8732328" cy="56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728" y="3415553"/>
            <a:ext cx="4840941" cy="2554941"/>
          </a:xfrm>
        </p:spPr>
        <p:txBody>
          <a:bodyPr>
            <a:norm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Документы: положение, паспорт,                     - концепция  журнала 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Родники Сибири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список участников,                               - план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42869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8919" y="233616"/>
            <a:ext cx="4168588" cy="79028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Знаки отличия, символы, логотипы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4096871"/>
            <a:ext cx="4759138" cy="2080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Бейдж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шарфик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Открытка «Поздравляем»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Логотип группы  «Родники Сибири»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«Одноклассниках»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8" y="242373"/>
            <a:ext cx="2593455" cy="35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Admin\Рабочий стол\вне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788" y="1023897"/>
            <a:ext cx="3971367" cy="2807966"/>
          </a:xfrm>
          <a:prstGeom prst="rect">
            <a:avLst/>
          </a:prstGeom>
          <a:noFill/>
        </p:spPr>
      </p:pic>
      <p:pic>
        <p:nvPicPr>
          <p:cNvPr id="6" name="Picture 6" descr="C:\КРАСНОВКА\Гордокнат\Всё по  литстудии\Все фото в литстудии\В литстудии\фото гр.Р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7" y="4139640"/>
            <a:ext cx="3299012" cy="24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059" y="133084"/>
            <a:ext cx="5736290" cy="10472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Заповеди Татьяны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31" y="5737412"/>
            <a:ext cx="3684493" cy="63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Т.Попова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Н.Гордок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авторы сборника «Любви бесценные уроки», 17.06.2015 г.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\Desktop\гл.4 -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174813"/>
            <a:ext cx="1649505" cy="138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5828" y="1005075"/>
            <a:ext cx="4572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НАТА\Documents\Повесть 3 согласование с изд\в Повесть 3\с Таней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1" y="1813716"/>
            <a:ext cx="3467436" cy="34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515" y="-144821"/>
            <a:ext cx="8267932" cy="151642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Первые девяносто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строчки…. Одолели тревоги, сомненья.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стихи хороши и точка –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Татьяна дала заключенье.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C:\Documents and Settings\Администратор.MICROSOF-463C89\Мои документы\Мои рисунки\img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5" y="975813"/>
            <a:ext cx="8267932" cy="5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87" y="238965"/>
            <a:ext cx="7549963" cy="94134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гостиная с Эдуардом Угрюмовым, поэтом, прозаиком, членом Союза журналистов России, членом союза Кузбасских писателей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826" y="6113929"/>
            <a:ext cx="7886699" cy="502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«СЕКРЕТЫ ПОЭТИЧЕСКОГО МАСТЕРСТВА», 2016 г.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63" y="1141919"/>
            <a:ext cx="7279340" cy="49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НАТА\AppData\Local\Microsoft\Windows\Temporary Internet Files\Content.Word\гл.3 кр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10" y="1285355"/>
            <a:ext cx="1601320" cy="165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70" y="186873"/>
            <a:ext cx="9188824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гостиная с Ириной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Фроловой,членом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Союза писателей России, 2017 г.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71967" y="6257366"/>
            <a:ext cx="4768103" cy="5020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сердце женщины тревожит»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ТА\Desktop\300 лет Кузбассу. Люди, События. Факты\DSCN116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2" y="950259"/>
            <a:ext cx="6926583" cy="51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\Desktop\300 лет Кузбассу. Люди, События. Факты\Митрохина Галина Иван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4" y="282273"/>
            <a:ext cx="7753722" cy="55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834" y="348237"/>
            <a:ext cx="4258236" cy="104722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Простою задушевною строкою -1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54" y="5871882"/>
            <a:ext cx="8300196" cy="6275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поэтического мастерства в литстудии «Родники Сибири» к 95-летию М. А. Небогатова, 2016 г.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КРАСНОВКА\Гордокнат\Всё по  литстудии\Все фото в литстудии\В литстудии\Ранние фото литстудии\2 Фото М.Небогатов 2016 г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54" y="366992"/>
            <a:ext cx="1892728" cy="14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470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От поэтического клуба «Слово»  -  к  литературной студии «Родники Сибири»</vt:lpstr>
      <vt:lpstr>        Документы: положение, паспорт,                     - концепция  журнала «Родники Сибири»,                      список участников,                               - план работы  на 2021 год</vt:lpstr>
      <vt:lpstr>Знаки отличия, символы, логотипы</vt:lpstr>
      <vt:lpstr>Заповеди Татьяны</vt:lpstr>
      <vt:lpstr>Первые девяносто четыре строчки…. Одолели тревоги, сомненья. Но стихи хороши и точка – Так Татьяна дала заключенье.</vt:lpstr>
      <vt:lpstr>Творческая гостиная с Эдуардом Угрюмовым, поэтом, прозаиком, членом Союза журналистов России, членом союза Кузбасских писателей</vt:lpstr>
      <vt:lpstr>Творческая гостиная с Ириной Фроловой,членом Союза писателей России, 2017 г.</vt:lpstr>
      <vt:lpstr>Простою задушевною строкою -1</vt:lpstr>
      <vt:lpstr>Читаем кузбасских поэтов</vt:lpstr>
      <vt:lpstr>Дружим «семьями»</vt:lpstr>
      <vt:lpstr>Помним и чтим мы Героев Победы</vt:lpstr>
      <vt:lpstr>Наши встречи в «Родниках Сибири»</vt:lpstr>
      <vt:lpstr>Поговорим о творчестве кузбасских  прозаиков</vt:lpstr>
      <vt:lpstr>Простою задушевною строкою - 2</vt:lpstr>
      <vt:lpstr>Наши активные участники областных конкурсов</vt:lpstr>
      <vt:lpstr>С НЕБОГАТОВСКОЙ СТРОКОЮ</vt:lpstr>
      <vt:lpstr>На уроках  города</vt:lpstr>
      <vt:lpstr>          Поговорим о поэтах – юбилярах года</vt:lpstr>
      <vt:lpstr>Простою задушевною строкою -2. Встреча  в «Фёдоровском дворике» по итогам второго этапа конкурса.  Председатель экспертного совета  Б.В. Бурмистров вручает  награду Окуневой  Полине, уч-ся шк. № 10 г. Кемерово </vt:lpstr>
      <vt:lpstr>Быть или не быть «Родникам»? -  «Родникам - быть»!!! Кузбасс и «Родники Сибири» - наше место  силы!  … Ну а зори, Кузбасские зори, будут вечно над нами гореть  по утрам и в вечернем дозоре, чтоб хотелось с задором нам петь!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Наталья Гордок</dc:creator>
  <cp:lastModifiedBy>НАТА</cp:lastModifiedBy>
  <cp:revision>244</cp:revision>
  <dcterms:created xsi:type="dcterms:W3CDTF">2016-11-18T14:12:19Z</dcterms:created>
  <dcterms:modified xsi:type="dcterms:W3CDTF">2021-04-19T07:51:57Z</dcterms:modified>
</cp:coreProperties>
</file>