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sldIdLst>
    <p:sldId id="256" r:id="rId2"/>
    <p:sldId id="257" r:id="rId3"/>
    <p:sldId id="274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3" r:id="rId17"/>
    <p:sldId id="275" r:id="rId18"/>
    <p:sldId id="276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CBCBCB"/>
    <a:srgbClr val="949494"/>
    <a:srgbClr val="755892"/>
    <a:srgbClr val="65A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02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785794"/>
            <a:ext cx="6143668" cy="57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Презентация работы на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городской конкурс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«Люди, события, факты», посвященный празднованию 300-летия образования Кузбасса.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Номинация: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«Необычное в обычном» (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категория)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Название работы: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«Семья Макаровых на страницах истории Кузбасса»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Акимова Светлана Игоревна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МКУ «Центры по работе с населением»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старший инспектор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лег Газманов - Кузбасс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8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о ранениях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571480"/>
            <a:ext cx="6525333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5143512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Справка о нахождении в госпитале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834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618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 выписки из госпиталя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участвовал в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Рижской операции (14 сентября – 22 октября 1944 г.) и вновь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получил ранение – осколок попал в голову и оставался в голове до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конца жизни.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Снова 3 месяца госпиталя. После выздоровления – на передовую,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стояли в городе Тильзите. С декабря 1944 г. по март 1945 г. сражался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составе 800-го стрелкового полка Прибалтийского фронта.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дальнейшем воевал под Кенигсбергом  в составе 856-го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стрелкового полка, где 4 января 1945 г. опять получил сквозное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пулевое ранение в левое колено. В этот раз ранение оказалось легким.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 госпиталя участвовал в уничтожении окруженной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группировки немцев в Померании, в составе 3-го Белорусского фронта.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июня до октября 1945 г. служил в 686-ом полку командиром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пулеметного отделения.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6307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ен билет, ранен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7751078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6072206"/>
            <a:ext cx="580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Страница из военного билета с описанием ранений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134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точная Пруссия 1945 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642918"/>
            <a:ext cx="3472462" cy="5040000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3425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Восточная Пруссия 1945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357817" y="6000768"/>
            <a:ext cx="14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июль 1945 г. гор.Нойштад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642918"/>
            <a:ext cx="3240000" cy="4320000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72066" y="5214950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г.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Нойштадт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июль 1945 г.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141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286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 Дня Победы охраняли косу у города Гданьск. В итоге наши солдаты окружили косу со всех сторон. В окружении оказалось 111 тысяч немцев, их выгнали из косы и вернулись в Гданьск.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 9 мая подразделение, в котором воевал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продолжало оставаться в Германии,  солдаты жили в военном городке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Нойштадт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затем их направили в город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Лаценбург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города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Лаценбург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демобилизовался по 2 Указу Верховного Совета РСФСР от 25 сентября 1945 г.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Вернулся  домой в ноябре 1945 г.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Награжден медалью «За отвагу», «За Победу над Германией», медалью «Жукова», Орденом Отечественной войны 2 степени, а также всеми юбилейными медалями.</a:t>
            </a:r>
          </a:p>
          <a:p>
            <a:pPr algn="just"/>
            <a:endParaRPr lang="ru-RU" sz="2400" b="1" dirty="0" smtClean="0"/>
          </a:p>
          <a:p>
            <a:endParaRPr lang="ru-RU" sz="2400" dirty="0"/>
          </a:p>
        </p:txBody>
      </p:sp>
    </p:spTree>
  </p:cSld>
  <p:clrMapOvr>
    <a:masterClrMapping/>
  </p:clrMapOvr>
  <p:transition advTm="14944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каров Р. М. Медаль Жук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2" y="623248"/>
            <a:ext cx="3850560" cy="25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 descr="Макаров Р.М. Медаль За победу над Германие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571876"/>
            <a:ext cx="3715714" cy="2520000"/>
          </a:xfrm>
          <a:prstGeom prst="rect">
            <a:avLst/>
          </a:prstGeom>
        </p:spPr>
      </p:pic>
      <p:pic>
        <p:nvPicPr>
          <p:cNvPr id="5" name="Рисунок 4" descr="Макаров Р.М. Орден Отечественной войны 2 степен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617033"/>
            <a:ext cx="3533478" cy="2520000"/>
          </a:xfrm>
          <a:prstGeom prst="rect">
            <a:avLst/>
          </a:prstGeom>
        </p:spPr>
      </p:pic>
      <p:pic>
        <p:nvPicPr>
          <p:cNvPr id="6" name="Рисунок 5" descr="Макаров Р.М. медаль за отвагу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500438"/>
            <a:ext cx="3481935" cy="25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3143248"/>
            <a:ext cx="408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Удостоверение к медали Жукова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3000372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Удостоверение к Ордену Отечественной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Войны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00097" y="6000768"/>
            <a:ext cx="47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Разворот удостоверения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Медали «За отвагу»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934" y="6000768"/>
            <a:ext cx="614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Удостоверение к медали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«За Победу над Германией»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9334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572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родном поселке дед встретил свою будущую жену – Ефимову Анастасию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Илларионовну, родом из соседней деревни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Кабаново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После свадьбы молодые уехали в г. Кемерово, где Родион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устроился работать пожарником на завод «КЭМЗ». Семья поселилась на Заречной улице, сейчас это район новой красивой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Притомской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набережной. В 1949 г .родилась первая дочь – Клавдия.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состоянию здоровья Родион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все-таки не смог работать пожарником, поэтому молодая семья переехала в деревню Красные Ключи Крапивинского района. Эта деревня – ферма в составе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Уньгинского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совхоза.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20106"/>
              </p:ext>
            </p:extLst>
          </p:nvPr>
        </p:nvGraphicFramePr>
        <p:xfrm>
          <a:off x="1547664" y="2790825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иаграмма" r:id="rId3" imgW="6095882" imgH="4067251" progId="MSGraph.Chart.8">
                  <p:embed followColorScheme="full"/>
                </p:oleObj>
              </mc:Choice>
              <mc:Fallback>
                <p:oleObj name="Диаграмма" r:id="rId3" imgW="6095882" imgH="406725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2790825"/>
                        <a:ext cx="6096000" cy="406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76256" y="3284984"/>
            <a:ext cx="212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Фермы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Уньгинского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совхоза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3978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4296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 название Красные Ключи получили от того, что в округе повсюду били ключи из-под земли, а глина в тех местах была красного цвета.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целом деревня была достаточно удобна для жизни, имелись сельсовет, магазин, клуб. Деревенские жители работали на ферме, где выращивалось много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крупно-рогатого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скота. Для обучения детей несколько лет была только начальная школа, далее за образованием приходилось ехать в школы-интернаты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соседних деревень,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затем и на Красных Ключах построили 8-летнюю школу.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выходным любимым местом отдыха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красноключинцев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 клуб. Здесь давали концерты, выступали приезжие артисты, отмечали праздники, из Зеленовки привозили кино. Моя мама с улыбкой вспоминает, что в клуб каждый приходил со своим стулом, так как мест не хватало.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годы жизни в Красных Ключах Родион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работал во многих совхозных отраслях. Первая его работа – животновод – следил за жизнедеятельностью скота, затем его поставили бригадиром дойного гурта – здесь он отвечал за организацию труда доярок. После назначили заведующим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Сливкоотделением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принимал молоко от всех совхозных ферм и распределял его далее. Последняя должность на Красных Ключах – заместитель председателя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совхозрабкоопа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заготовкам. На любой должности дед трудился честно, был отмечен грамотами.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Анастасия Илларионовна тоже работала в совхозе на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Сливкоотделении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– сепарировала, охлаждала, проверяла молоко. В семье росло уже четверо детей – 2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дочки – Клавдия и Зинаида, и 2 сына – Петр и Алексей. В 1967 г. семья решает переехать в село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Елыкаево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6236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 праздновании Нового года в сельском клуб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57166"/>
            <a:ext cx="1682111" cy="2520000"/>
          </a:xfrm>
          <a:prstGeom prst="rect">
            <a:avLst/>
          </a:prstGeom>
          <a:ln w="57150">
            <a:solidFill>
              <a:srgbClr val="EAEAEA"/>
            </a:solidFill>
            <a:prstDash val="sysDash"/>
          </a:ln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2928934"/>
            <a:ext cx="3974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Макаровы Родион и Анастасия. Новый год в клубе. Красные Ключи. 1963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963 год дер.Красный клю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57166"/>
            <a:ext cx="1556781" cy="2520000"/>
          </a:xfrm>
          <a:prstGeom prst="rec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500562" y="2928934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Красноключинские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школьницы Макаровы – Клавдия (слева) и Зинаида (справа).1963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г.Ленинск-Кузнецкий парк Горького.jpg"/>
          <p:cNvPicPr>
            <a:picLocks noChangeAspect="1"/>
          </p:cNvPicPr>
          <p:nvPr/>
        </p:nvPicPr>
        <p:blipFill>
          <a:blip r:embed="rId4"/>
          <a:srcRect l="4679" r="36631"/>
          <a:stretch>
            <a:fillRect/>
          </a:stretch>
        </p:blipFill>
        <p:spPr>
          <a:xfrm>
            <a:off x="1285852" y="3429000"/>
            <a:ext cx="2125281" cy="2520000"/>
          </a:xfrm>
          <a:prstGeom prst="rect">
            <a:avLst/>
          </a:prstGeom>
          <a:ln w="57150">
            <a:solidFill>
              <a:srgbClr val="EAEAEA"/>
            </a:solidFill>
            <a:prstDash val="sysDash"/>
          </a:ln>
          <a:effectLst>
            <a:softEdge rad="63500"/>
          </a:effectLst>
        </p:spPr>
      </p:pic>
      <p:pic>
        <p:nvPicPr>
          <p:cNvPr id="7" name="Рисунок 6" descr="грамота от райкома КПСС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3500438"/>
            <a:ext cx="1890000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6000769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карусели в парке Горького г. Ленинск - Кузнецкий.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Макаров Петр (слева) и Алексей (справа). 1965 г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124" y="6000768"/>
            <a:ext cx="49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Грамота от райкома КПСС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Макарову Р.М.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677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0"/>
            <a:ext cx="8072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Всю оставшуюся жизнь дедушка и бабушка прожили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Елыкаево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Анастасия Илларионовна умерла в 2004 г., Родион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2007 г.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Родион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работал заготовителем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Елыкаевском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ПО, Анастасия Илларионовна уборщицей в санатории.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моей работе сказано мало слов о бабушке Анастасии, к сожалению, подробные воспоминания о ее детстве и юности не сохранились…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 именно она была хранительницей семейного очага. Благодаря бабушке росли дети и внуки (в том числе и я), дом наполнялся теплом и уютом, велось домашнее хозяйство.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Бабушка все время была в работе - готовила, мыла, шила, ухаживала за скотиной, а о ее доброте и щедрости можно написать целую книгу…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994 го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3714752"/>
            <a:ext cx="3221357" cy="288000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  <a:effectLst>
            <a:softEdge rad="63500"/>
          </a:effectLst>
        </p:spPr>
      </p:pic>
    </p:spTree>
  </p:cSld>
  <p:clrMapOvr>
    <a:masterClrMapping/>
  </p:clrMapOvr>
  <p:transition advTm="10472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0112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300-летию родного Кузбасса я решила рассказать о семье моих дедушки и бабушки по маминой линии.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Мои бабушка и дедушка – коренные жители Кузбасса, их семья самая обычная, каких много.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 обычные семьи также вносят немалый вклад в развитие и процветание своей Родины.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Обычные люди – это люди внешне ничем не примечательные, не имеют особых заслуг и наград, они рождаются, учатся, ходят на работу, отдыхают, заводят семьи, растят детей, внуков. Но они беззаветно любят свою страну, хотят, чтобы окружающие сограждане тоже были счастливы, и дарят им это счастье своим трудом, ну и конечно, в трудную минуту, если позовет Родина – они всегда готовы прийти к ней на помощь.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Такими людьми были мой дедушка – Макаров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моя бабушка – Макарова Анастасия Илларионовна, такими они воспитали и своих детей.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составлена с помощью семейных архивных документов и фотографий, а также по воспоминаниям моих родных.</a:t>
            </a:r>
          </a:p>
          <a:p>
            <a:endParaRPr lang="ru-RU" sz="2000" b="1" dirty="0" smtClean="0"/>
          </a:p>
          <a:p>
            <a:endParaRPr lang="ru-RU" sz="2400" b="1" dirty="0"/>
          </a:p>
        </p:txBody>
      </p:sp>
    </p:spTree>
  </p:cSld>
  <p:clrMapOvr>
    <a:masterClrMapping/>
  </p:clrMapOvr>
  <p:transition advTm="18378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5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Старшая дочь Макаровых - Клавдия работала швеей, сейчас живет в Москве, у нее 2 детей и 4 внуков. Младшая дочь Зинаида (моя мама) 38 лет проработала на заводе «Химволокно», живет в Кемерово, у нее одна дочь и 2 внучки. Старший сын Пётр умер в возрасте 25 лет, получив облучение на службе в армии…Младший сын Алексей до сих пор работает на заводе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Коксохим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у него 2 детей и 4 внучек.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Такова обычная история обычной семьи Макаровых в необычной истории нашего края.  </a:t>
            </a:r>
          </a:p>
        </p:txBody>
      </p:sp>
      <p:pic>
        <p:nvPicPr>
          <p:cNvPr id="4" name="Рисунок 3" descr="т Кла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071810"/>
            <a:ext cx="1741571" cy="252000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  <a:effectLst>
            <a:softEdge rad="63500"/>
          </a:effectLst>
        </p:spPr>
      </p:pic>
      <p:pic>
        <p:nvPicPr>
          <p:cNvPr id="5" name="Рисунок 4" descr="на заводе Химволокно.jpg"/>
          <p:cNvPicPr>
            <a:picLocks noChangeAspect="1"/>
          </p:cNvPicPr>
          <p:nvPr/>
        </p:nvPicPr>
        <p:blipFill>
          <a:blip r:embed="rId3"/>
          <a:srcRect l="12757" r="17081"/>
          <a:stretch>
            <a:fillRect/>
          </a:stretch>
        </p:blipFill>
        <p:spPr>
          <a:xfrm>
            <a:off x="2643174" y="3071810"/>
            <a:ext cx="2357454" cy="252000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  <a:effectLst>
            <a:softEdge rad="63500"/>
          </a:effectLst>
        </p:spPr>
      </p:pic>
      <p:pic>
        <p:nvPicPr>
          <p:cNvPr id="6" name="Рисунок 5" descr="д Пет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071810"/>
            <a:ext cx="1785656" cy="252000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  <a:effectLst>
            <a:softEdge rad="63500"/>
          </a:effectLst>
        </p:spPr>
      </p:pic>
      <p:pic>
        <p:nvPicPr>
          <p:cNvPr id="7" name="Рисунок 6" descr="д Леш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3071810"/>
            <a:ext cx="1642224" cy="252000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763596" y="571501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Клавдия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5715016"/>
            <a:ext cx="178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Зинаида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715016"/>
            <a:ext cx="75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Пётр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9520" y="5715016"/>
            <a:ext cx="188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9827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301-WA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28604"/>
            <a:ext cx="3617433" cy="5400000"/>
          </a:xfrm>
          <a:prstGeom prst="rect">
            <a:avLst/>
          </a:prstGeom>
          <a:ln w="57150" cmpd="tri">
            <a:solidFill>
              <a:schemeClr val="bg1"/>
            </a:solidFill>
            <a:prstDash val="sysDash"/>
          </a:ln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785786" y="5929330"/>
            <a:ext cx="749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Макаровы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Анастасия Илларионовна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161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357166"/>
            <a:ext cx="81263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Макаров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родился 14 марта 1924 г. в поселке Баклановка Крапивинского района, тогда еще Новосибирской области. Дедушка – ровесник родного района. Район был образован Постановлением Сибирского революционного комитета от 4 сентября 1924 г. из территорий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Крапивинской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Мунгатской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Банновской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волостей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Щегловского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уезда.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Школьники Баклановки ходили получать знания за 2 км от дома, в деревню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Рябковка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Родион окончил 3 класса начальной школы. За отличную учебу был награжден грамотой.</a:t>
            </a:r>
          </a:p>
          <a:p>
            <a:endParaRPr lang="ru-RU" sz="2800" b="1" dirty="0"/>
          </a:p>
        </p:txBody>
      </p:sp>
    </p:spTree>
  </p:cSld>
  <p:clrMapOvr>
    <a:masterClrMapping/>
  </p:clrMapOvr>
  <p:transition advTm="10184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амота отлични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85794"/>
            <a:ext cx="7200000" cy="5143536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7158" y="6000768"/>
            <a:ext cx="878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Копия Грамоты ударнику учебы Макарову Родиону (текст стерся от времени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</p:cSld>
  <p:clrMapOvr>
    <a:masterClrMapping/>
  </p:clrMapOvr>
  <p:transition advTm="6441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00042"/>
            <a:ext cx="857256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1938 г. умер отец , в семье остались мать и 5 детей.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Дальше учиться было тяжело, так как нужно было помогать кормить семью.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Дед стал пасти скот вместе со старшим братом и помогать ему работать в колхозе.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Первым официальным местом работы Родиона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становится Крапивинский леспромхоз, он устроился туда в марте 1940 г.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16-летнего парня работа была очень тяжелой – приходилось рубить и вывозить лес, именно там он получил первую профессию – плотник. 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/>
          </a:p>
          <a:p>
            <a:endParaRPr lang="ru-RU" dirty="0"/>
          </a:p>
        </p:txBody>
      </p:sp>
    </p:spTree>
  </p:cSld>
  <p:clrMapOvr>
    <a:masterClrMapping/>
  </p:clrMapOvr>
  <p:transition advTm="1014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RN_02_17\Desktop\люди события факты\фото\трудовая де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513043" cy="54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6072206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Первый лист трудовой книжки Макарова Р.М.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396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21537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1941 год … Начало великих испытаний, Родина призвала на защиту своих сыновей и дочерей. Родион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был призван в ряды Красной Армии Крапивинским военкоматом 4 августа 1942 г., присягу принял 10 августа 1942 г.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Сначала солдат привезли в Красноярск, затем в Ачинск, а затем в Бердск.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Бердска направили в Сталинскую дивизию (станция Медведево). Здесь сформировалась  124-я отдельная Сталинградская стрелковая бригада 1-го Белорусского фронта, в которой воевал дед.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мае 1943 г. в наступлении под г. Ярцево, Смоленской области был тяжело ранен в правую голень малоберцовой кости и отправлен в госпиталь.</a:t>
            </a:r>
          </a:p>
          <a:p>
            <a:endParaRPr lang="ru-RU" dirty="0"/>
          </a:p>
        </p:txBody>
      </p:sp>
    </p:spTree>
  </p:cSld>
  <p:clrMapOvr>
    <a:masterClrMapping/>
  </p:clrMapOvr>
  <p:transition advTm="14814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428604"/>
            <a:ext cx="83582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марте 1944 г. был выписан из госпиталя и отправлен в 878 запасной полк. Но после нагрузки рана открылась, и Родиона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Макаровича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снова поместили в госпиталь. В госпитале ему предложили стать санитарным инструктором  и присвоили звание старшего сержанта.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6143644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Справка о прохождении курсов санитарных инструкторов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правка о курсах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714488"/>
            <a:ext cx="6217691" cy="4320000"/>
          </a:xfrm>
          <a:prstGeom prst="rect">
            <a:avLst/>
          </a:prstGeom>
        </p:spPr>
      </p:pic>
    </p:spTree>
  </p:cSld>
  <p:clrMapOvr>
    <a:masterClrMapping/>
  </p:clrMapOvr>
  <p:transition advTm="8727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947</TotalTime>
  <Words>1521</Words>
  <Application>Microsoft Office PowerPoint</Application>
  <PresentationFormat>Экран (4:3)</PresentationFormat>
  <Paragraphs>95</Paragraphs>
  <Slides>20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Бумажная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CRN_02_17</dc:creator>
  <cp:lastModifiedBy>home</cp:lastModifiedBy>
  <cp:revision>91</cp:revision>
  <dcterms:created xsi:type="dcterms:W3CDTF">2021-02-25T08:30:27Z</dcterms:created>
  <dcterms:modified xsi:type="dcterms:W3CDTF">2021-03-20T06:29:43Z</dcterms:modified>
</cp:coreProperties>
</file>