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8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5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1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3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3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1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0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5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9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BF95-886F-4FE5-A40E-FAE8DEFAA1F5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542A-E6B2-4ABD-919D-84E641056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8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0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8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4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3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3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8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0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7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сенняя _ Регион Инфо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4007" y="4310667"/>
            <a:ext cx="3878351" cy="21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3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3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Ryzen</dc:creator>
  <cp:lastModifiedBy>Kanc1</cp:lastModifiedBy>
  <cp:revision>2</cp:revision>
  <dcterms:created xsi:type="dcterms:W3CDTF">2023-04-28T09:57:14Z</dcterms:created>
  <dcterms:modified xsi:type="dcterms:W3CDTF">2023-05-02T07:12:46Z</dcterms:modified>
</cp:coreProperties>
</file>