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gr-arr\Desktop\ОС и коллектор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50" y="1112829"/>
            <a:ext cx="9144000" cy="55446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1142523" y="3284984"/>
            <a:ext cx="321683" cy="3131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52260" y="2638507"/>
            <a:ext cx="324036" cy="3131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465833" y="2204864"/>
            <a:ext cx="4331930" cy="58133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796136" y="1340768"/>
            <a:ext cx="2304256" cy="86409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6"/>
          </p:cNvCxnSpPr>
          <p:nvPr/>
        </p:nvCxnSpPr>
        <p:spPr>
          <a:xfrm>
            <a:off x="1464206" y="3441576"/>
            <a:ext cx="443498" cy="27545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907704" y="3717032"/>
            <a:ext cx="93610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43808" y="3717032"/>
            <a:ext cx="0" cy="12607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843808" y="3801086"/>
            <a:ext cx="3024336" cy="4202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868144" y="2795099"/>
            <a:ext cx="2304256" cy="10059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8172400" y="2348880"/>
            <a:ext cx="0" cy="44621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 flipV="1">
            <a:off x="8172400" y="2204864"/>
            <a:ext cx="288032" cy="14401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Скругленная прямоугольная выноска 1028"/>
          <p:cNvSpPr/>
          <p:nvPr/>
        </p:nvSpPr>
        <p:spPr>
          <a:xfrm>
            <a:off x="1142523" y="2117199"/>
            <a:ext cx="698696" cy="378332"/>
          </a:xfrm>
          <a:prstGeom prst="wedgeRoundRectCallout">
            <a:avLst>
              <a:gd name="adj1" fmla="val -19786"/>
              <a:gd name="adj2" fmla="val 7990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</a:t>
            </a:r>
            <a:endParaRPr lang="ru-RU" dirty="0"/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945575" y="3844997"/>
            <a:ext cx="698696" cy="378332"/>
          </a:xfrm>
          <a:prstGeom prst="wedgeRoundRectCallout">
            <a:avLst>
              <a:gd name="adj1" fmla="val -5128"/>
              <a:gd name="adj2" fmla="val -11345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</a:t>
            </a:r>
            <a:endParaRPr lang="ru-RU" dirty="0"/>
          </a:p>
        </p:txBody>
      </p:sp>
      <p:sp>
        <p:nvSpPr>
          <p:cNvPr id="1030" name="TextBox 1029"/>
          <p:cNvSpPr txBox="1"/>
          <p:nvPr/>
        </p:nvSpPr>
        <p:spPr>
          <a:xfrm>
            <a:off x="295546" y="5949280"/>
            <a:ext cx="5159041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ОС- очистные сооружения ливневой канализации;</a:t>
            </a:r>
          </a:p>
          <a:p>
            <a:r>
              <a:rPr lang="ru-RU" dirty="0" smtClean="0"/>
              <a:t>     - коллектора ливневой канализации</a:t>
            </a:r>
            <a:endParaRPr lang="ru-RU" dirty="0"/>
          </a:p>
        </p:txBody>
      </p:sp>
      <p:cxnSp>
        <p:nvCxnSpPr>
          <p:cNvPr id="1033" name="Прямая соединительная линия 1032"/>
          <p:cNvCxnSpPr/>
          <p:nvPr/>
        </p:nvCxnSpPr>
        <p:spPr>
          <a:xfrm>
            <a:off x="395536" y="6453336"/>
            <a:ext cx="216024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304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ugr-arr</dc:creator>
  <cp:lastModifiedBy>ugr-arr</cp:lastModifiedBy>
  <cp:revision>2</cp:revision>
  <dcterms:created xsi:type="dcterms:W3CDTF">2020-03-11T09:44:16Z</dcterms:created>
  <dcterms:modified xsi:type="dcterms:W3CDTF">2020-03-11T09:59:29Z</dcterms:modified>
</cp:coreProperties>
</file>