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6A7D72-F7E0-4BCE-A899-D92CEABF5759}">
          <p14:sldIdLst>
            <p14:sldId id="256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66"/>
    <a:srgbClr val="003366"/>
    <a:srgbClr val="327FBE"/>
    <a:srgbClr val="E5F6FB"/>
    <a:srgbClr val="AFF7FF"/>
    <a:srgbClr val="D1FBFF"/>
    <a:srgbClr val="C7CDD7"/>
    <a:srgbClr val="0091FE"/>
    <a:srgbClr val="5D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9634" autoAdjust="0"/>
  </p:normalViewPr>
  <p:slideViewPr>
    <p:cSldViewPr>
      <p:cViewPr varScale="1">
        <p:scale>
          <a:sx n="109" d="100"/>
          <a:sy n="109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44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00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8399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38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35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831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38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6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45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239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65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2280673"/>
            <a:ext cx="7992888" cy="2554545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Страницы истории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муниципального предприятия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города Кемерово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«Спецавтохозяйство»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7122"/>
            <a:ext cx="2592288" cy="1973551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7A1CE8-4A25-4D79-AFBE-2545F3B2CF41}"/>
              </a:ext>
            </a:extLst>
          </p:cNvPr>
          <p:cNvSpPr/>
          <p:nvPr/>
        </p:nvSpPr>
        <p:spPr>
          <a:xfrm>
            <a:off x="-108520" y="4437112"/>
            <a:ext cx="4139952" cy="1702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err="1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Танкова</a:t>
            </a:r>
            <a:r>
              <a:rPr lang="ru-RU" sz="1400" b="1" i="1" dirty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Александровна – начальник отдела кадров МП «Спецавтохозяйство»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Колпаков Олег Викторович – системный администратор МП «Спецавтохозяйство</a:t>
            </a:r>
            <a:r>
              <a:rPr lang="ru-RU" sz="1600" b="1" i="1" dirty="0">
                <a:solidFill>
                  <a:srgbClr val="365F9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49D37E-78A6-4877-9CF5-225D7FC6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6144"/>
            <a:ext cx="8229600" cy="26208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	Управляют специальными машинами не просто профессионалы, а настоящие виртуозы. С каждым годом интенсивность движения на дорогах возрастает в разы, как и число личных автомобилей, которые заполняют дворовые территории. Так что маневры мусоровоза с большим контейнером в условиях крайне ограниченного пространства и постоянно меняющейся ситуации становятся сродни искусству. И этим искусством – безаварийной работы на благо города – водители предприятия, безусловно, владеют.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6D76F0-12DC-4483-A852-A2F0AF8E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C2B8C4-32F7-4B41-A11E-AAC83CC6B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4387"/>
            <a:ext cx="4067944" cy="27119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ECBD73-4F53-42AE-A1BB-4921E307C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644386"/>
            <a:ext cx="4067946" cy="27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EB0DF2-8A88-4CC0-A6C6-B4A6A3D59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91" y="1100441"/>
            <a:ext cx="8229600" cy="298092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	Собственная производственная база с гаражами-стоянками для мусоровозов и тяжелой техники, ремонтная зона с комплексом производственных цехов и зоной технического обслуживания – все нацелено на задачи благоустройства, улучшения санитарного состояния города. Постоянно идет процесс модернизации и усиления эффективности производства, обновление автопарка, внедрение современных технологий. В частности, с 2000 года в частном секторе и шахтёрских посёлках устанавливаются большегрузные контейнеры объемом 7,6 метров кубических. Такими же контейнерами обеспечены въезды в город по всем направлениям, чтобы мусор не выбрасывался в кюветы и в лесные массивы. На оживлённых улицах стоят специализированные контейнеры для автомобилистов.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B48593-35F3-4FF1-89CD-FA0615BC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0C183F-BB4A-4083-AD53-1B833024B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r="35825" b="9838"/>
          <a:stretch/>
        </p:blipFill>
        <p:spPr>
          <a:xfrm>
            <a:off x="611560" y="3771120"/>
            <a:ext cx="3366501" cy="27677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2EFBF9-1438-470E-B961-77CD36080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97" y="3771120"/>
            <a:ext cx="3690389" cy="27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829DBD-0AF7-4F42-A192-6A0E4165C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2293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	Мусоровозы задней загрузки обслуживают, как большегрузные контейнеры, так и </a:t>
            </a:r>
            <a:r>
              <a:rPr lang="ru-RU" dirty="0" err="1"/>
              <a:t>евроконтейнеры</a:t>
            </a:r>
            <a:r>
              <a:rPr lang="ru-RU" dirty="0"/>
              <a:t>, которые имеют более эстетичный вид, оснащены педалями, колёсиками для перемещения и крышками.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D0A4FD-7CDE-47B4-9B1C-34D7355D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61A5F6-2653-437D-8658-15B677129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064000" cy="25044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7116A4-A3C5-41CC-9989-5C7F5E438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8" y="3039473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4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9B19B7-FE29-43FE-9659-BB91DC9C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3"/>
            <a:ext cx="5760640" cy="25922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	Но, как бы хороша и современна ни была техника, по-прежнему всё решают кадры. Люди – вот истинный золотой фонд! </a:t>
            </a:r>
          </a:p>
          <a:p>
            <a:pPr marL="0" indent="0" algn="just">
              <a:buNone/>
            </a:pPr>
            <a:r>
              <a:rPr lang="ru-RU" dirty="0"/>
              <a:t>	Стабильная хорошо организованная работа – итог совместной деятельности десятилетиями сложившегося дружного высокопрофессионального коллектива.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D915FA-3146-47D2-8D0B-19F9C06F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BB67C3-6593-4B14-A4A0-8B2CD07D7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11" y="1268760"/>
            <a:ext cx="3072341" cy="23042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320755-01EC-4950-9DC8-E60D896BE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29" y="3894532"/>
            <a:ext cx="2765640" cy="18437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6EDE43-49C3-4447-A9C8-A35677803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440" y="4751099"/>
            <a:ext cx="2765641" cy="1843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1C0566-ED1E-4D96-BC48-6B3757385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5" y="3356992"/>
            <a:ext cx="2951819" cy="19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236536-6C1F-4A2E-BD75-D1C7C362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6"/>
            <a:ext cx="8229600" cy="29140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	Коллектив  МП «Спецавтохозяйство» - а это 262 человека – работоспособен, стабилен, патриотичен. А как скажешь иначе, если люди работают по многу лет! Коллектив богат династиями, в которых из поколения в поколение, от отца к сыну на протяжении многих лет передаются профессиональные знания. </a:t>
            </a:r>
          </a:p>
          <a:p>
            <a:pPr marL="0" indent="0" algn="just">
              <a:buNone/>
            </a:pPr>
            <a:r>
              <a:rPr lang="ru-RU" dirty="0"/>
              <a:t>	Но труженики МП «Спецавтохозяйство» умеют не только с полной отдачей работать. О спортивных достижениях предприятия красноречиво говорит стенд, переполненный кубками, вымпелами и грамотами, добытыми в различных соревнованиях. Традиции коллективизма, заложенные десятилетия назад, сохраняют и поддерживают новые поколения.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E39F3D-8824-4C30-A959-8F1541C5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FE68C3A-081D-45CB-AB0E-F501AB668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22150"/>
            <a:ext cx="3275856" cy="24568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7B8D4D-2C38-4A2F-9C5D-277D1B5D65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5"/>
          <a:stretch/>
        </p:blipFill>
        <p:spPr>
          <a:xfrm>
            <a:off x="4915272" y="4128123"/>
            <a:ext cx="3771528" cy="24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AEE0F4-878B-4511-A48A-854771D6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38437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400" dirty="0"/>
              <a:t>Мы бережно храним память и о людях, внесших вклад в дело Великой Победы. На стенде «Они сражались за Родину» - портреты ветеранов Великой Отечественной войны. Валентина Петровна </a:t>
            </a:r>
            <a:r>
              <a:rPr lang="ru-RU" sz="3400" dirty="0" err="1"/>
              <a:t>Краморенко</a:t>
            </a:r>
            <a:r>
              <a:rPr lang="ru-RU" sz="3400" dirty="0"/>
              <a:t>, Иван Тимофеевич Глухов, Николай Иванович Асанов, Валентина Прокопьевна Синицына, Анатолий Федорович </a:t>
            </a:r>
            <a:r>
              <a:rPr lang="ru-RU" sz="3400" dirty="0" err="1"/>
              <a:t>Рассомахин</a:t>
            </a:r>
            <a:r>
              <a:rPr lang="ru-RU" sz="3400" dirty="0"/>
              <a:t>,  Зоя Павловна Юрьева и многие другие – люди особой славы, доблести и судьбы 	</a:t>
            </a:r>
          </a:p>
          <a:p>
            <a:pPr marL="0" indent="0" algn="just">
              <a:buNone/>
            </a:pPr>
            <a:r>
              <a:rPr lang="ru-RU" sz="3400" dirty="0"/>
              <a:t>	За многолетний добросовестный труд и большой личный вклад в развитие предприятия работники МП «Спецавтохозяйство» не раз поощрялись администрацией города Кемерово и Кемеровской области. Медалями и памятными знаками Кемеровской области награждены более 15 работников предприятия. Почетными  грамотами Министерства регионального развития Российской Федерации более 9 работников.</a:t>
            </a:r>
            <a:r>
              <a:rPr lang="ru-RU" dirty="0"/>
              <a:t>		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1F7D3D-1538-49B2-89FA-C238320D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9CA65B-4761-47A8-93D8-31F593C96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04" y="4053069"/>
            <a:ext cx="3528392" cy="23522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DE2D2B-53F0-4152-9F0C-017059BF3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53555"/>
            <a:ext cx="3454192" cy="23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AC3016-4EFE-4A9C-A060-64CFEB3D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26084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	Есть такие предприятия, такие сферы деятельности, где труд людей у всех на виду сразу бросается в глаза. А чистота – понятие неощутимое, Если кругом порядок, к нему привыкаешь, как к должному. Город Кемерово привык к чистоте и опрятности. И «Спецавтохозяйство» считает делом чести обеспечить жителям комфортное проживание в столице края, чистоту и порядок которой отмечают все, включая многочисленных гостей, посещающих Кемерово.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D27900-BCB7-4CC0-A7DD-13CBE763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EFB076-338E-48BF-B570-30DA54363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17001"/>
          <a:stretch/>
        </p:blipFill>
        <p:spPr>
          <a:xfrm>
            <a:off x="2087724" y="3869731"/>
            <a:ext cx="4968552" cy="27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F7D3D5-EC9C-4250-AB6F-03D650CF3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6"/>
            <a:ext cx="8229600" cy="21888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	Если город чист, опрятен и ухожен, если это поднимает настроение кемеровчанам и гостям столицы – значит труд, энергия и энтузиазм работников предприятия не напрасны.</a:t>
            </a:r>
          </a:p>
          <a:p>
            <a:pPr marL="0" indent="0" algn="just">
              <a:buNone/>
            </a:pPr>
            <a:r>
              <a:rPr lang="ru-RU" dirty="0"/>
              <a:t>	И как же это прекрасно: видеть чистый и ухоженный город, жить в нём и работать! И быть признательным людям, которые с любовью к городу делают Кемерово подлинной жемчужиной Сибири.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6424D5-1783-4962-9842-F739037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25057F-BC1E-4104-8F03-9323070F79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5"/>
          <a:stretch/>
        </p:blipFill>
        <p:spPr>
          <a:xfrm>
            <a:off x="1442342" y="3536562"/>
            <a:ext cx="6259315" cy="30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0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BEB7F-E268-45AA-8BCA-F0D064DA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ABFF16-F63E-479C-8387-367A92EF8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84363"/>
            <a:ext cx="5296679" cy="403244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F681FBD-A87C-465D-BE92-0FE20006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80728"/>
            <a:ext cx="8424936" cy="158417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DB5C01-4AFD-46BE-8FC3-C8D0AB1FE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719034"/>
            <a:ext cx="4248472" cy="323443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E45B56B-8534-4848-AFBC-CC2F9E59D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2020 года одно из старейших предприятий города Кемерово - «Спецавтохозяйство» - отметило свой 80-летний юбилей.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F3099C-1395-409A-AB8C-237F2CBC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52882-B0FB-49C5-B077-D3C7696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705695-DFB8-4C5C-A420-11CFCA3C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254624" cy="482453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162F4D-A1EE-4258-A5B7-3BF680E80C11}"/>
              </a:ext>
            </a:extLst>
          </p:cNvPr>
          <p:cNvSpPr/>
          <p:nvPr/>
        </p:nvSpPr>
        <p:spPr>
          <a:xfrm>
            <a:off x="346756" y="1322067"/>
            <a:ext cx="42546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cs typeface="Times New Roman" panose="02020603050405020304" pitchFamily="18" charset="0"/>
              </a:rPr>
              <a:t>	А начиналось всё в далёком 1940 году, когда решением заседания Президиума Кемеровского городского Совета было создано «Транспортно-гужевое хозяйство» </a:t>
            </a:r>
            <a:r>
              <a:rPr lang="ru-RU" dirty="0" err="1">
                <a:cs typeface="Times New Roman" panose="02020603050405020304" pitchFamily="18" charset="0"/>
              </a:rPr>
              <a:t>Горкомхоза</a:t>
            </a:r>
            <a:r>
              <a:rPr lang="ru-RU" dirty="0">
                <a:cs typeface="Times New Roman" panose="02020603050405020304" pitchFamily="18" charset="0"/>
              </a:rPr>
              <a:t>. Перед ним была поставлена задача санитарной очистки города: вывоз и утилизация твёрдых и жидких бытовых отходов с годовым объемом перевозок 28 тысяч метров кубических. 	</a:t>
            </a:r>
          </a:p>
          <a:p>
            <a:pPr marL="0" indent="0" algn="just">
              <a:buNone/>
            </a:pPr>
            <a:r>
              <a:rPr lang="ru-RU" dirty="0">
                <a:cs typeface="Times New Roman" panose="02020603050405020304" pitchFamily="18" charset="0"/>
              </a:rPr>
              <a:t>	</a:t>
            </a:r>
            <a:r>
              <a:rPr lang="ru-RU" dirty="0"/>
              <a:t>Численность рабочих в новой городской структуре составляла 68 человек, лошадей имелось 53 головы, и вся «технология» начала эры «Спецавтохозяйства» укладывалась в составляющие: лошадь, бочка и черпак.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1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DD1371-12FC-46BE-A64F-81B70A73B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24135"/>
            <a:ext cx="8435280" cy="2824803"/>
          </a:xfrm>
        </p:spPr>
        <p:txBody>
          <a:bodyPr>
            <a:normAutofit fontScale="70000" lnSpcReduction="20000"/>
          </a:bodyPr>
          <a:lstStyle/>
          <a:p>
            <a:pPr marL="457200" lvl="1" indent="0" algn="just">
              <a:buNone/>
            </a:pPr>
            <a:r>
              <a:rPr lang="ru-RU" dirty="0"/>
              <a:t>	Спустя три года, в 1943-м, на базе предприятия гужевого транспорта создаётся «Трест очистки». Его первым директором был товарищ </a:t>
            </a:r>
            <a:r>
              <a:rPr lang="ru-RU" dirty="0" err="1"/>
              <a:t>Друшляк</a:t>
            </a:r>
            <a:r>
              <a:rPr lang="ru-RU" dirty="0"/>
              <a:t>. На архивной фотографии тех лет – в глубокой яме с водой на пересечении нынешних улиц Весенней и Красноармейской застряла лошадь, а рабочие «Треста очистки» изо всех сил толкают телегу… Но борьбу с антисанитарией и мусором было уже не остановить. В 1950-х появились первые мусороуборочные машины – «ГАЗ-51», потом «ГАЗ-93». Начиналась современная история предприятия. «Трест очистки» стал называться «Трестом благоустройства». Первые мусоровозы и вакуумные машины открыли дорогу автомобилизации предприятия.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96A8F8-0C0A-4DB0-B795-A7347468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25EDDD-8F8C-4B24-8CEF-EB0FB35FE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37401" r="48515" b="34250"/>
          <a:stretch/>
        </p:blipFill>
        <p:spPr>
          <a:xfrm rot="5400000">
            <a:off x="1443863" y="3853643"/>
            <a:ext cx="2496277" cy="2808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6889AF-3831-4940-8B29-2D481EB7B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5900" r="48515" b="65750"/>
          <a:stretch/>
        </p:blipFill>
        <p:spPr>
          <a:xfrm rot="5400000">
            <a:off x="5023834" y="3845047"/>
            <a:ext cx="25602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1919A7-0697-4798-ADDF-7033D200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2096"/>
            <a:ext cx="8229600" cy="269289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	На рубеже 1960-х мусор убирали под звон колокольчиков – так называемая «позвонковая» система сбора бытовых отходов. Дважды в день в точно назначенное время мусоровозы подъезжали к жилым домам и громко звонили, созывая людей. Жильцы знали «своих» </a:t>
            </a:r>
            <a:r>
              <a:rPr lang="ru-RU" dirty="0" err="1"/>
              <a:t>мусоровозчиков</a:t>
            </a:r>
            <a:r>
              <a:rPr lang="ru-RU" dirty="0"/>
              <a:t> в лицо, работа шла слаженно и чётко. Но старая, добрая «позвонковая» система имела массу недостатков. Люди часто не успевали к машинам, так как работали по своему графику, а в частном секторе, составляющем большую часть города, жители вообще оставались один на один с мусором и стихийные свалки неумолимо загаживали территорию.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CDB42-B4EC-435E-9DC0-FF7B55C9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94C68B-4841-4BB0-890A-E8FFB9FF8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24801" r="48515" b="16401"/>
          <a:stretch/>
        </p:blipFill>
        <p:spPr>
          <a:xfrm rot="5400000">
            <a:off x="3183884" y="2449517"/>
            <a:ext cx="2381167" cy="57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F79AF6-3757-4C8F-801A-37F92D39F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9619"/>
            <a:ext cx="8229600" cy="31300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	Колокольчики отзвенели навсегда, когда новым шагом в развитии «Спецавтохозяйства» стало появление в 1982 году системы несменяемых контейнеров. Ими оснастили город – и жители могли выносить мусор в любое время. Предприятие же перешло на более производительные машины – мусоровозы боковой загрузки на шасси «ЗИЛа» и «КамАЗа». К 1985 году была разработана и внедрена планово-регулярная система очистки жилищного фонда, установлены контейнерные площадки. В 1990-е «Спецавтохозяйство» обслуживало уже весь благоустроенный жилой фонд и 40% частного сектора, с уличными комитетами которых составлялись договоры на вывоз мусора. На улицы частного сектора поставили большегрузные контейнеры. Мусор, золу, шлаки перестали выбрасывать в лес, лога, овраги – тем самым решалась проблема несанкционированных свалок.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A00E80-E5D6-4CF1-86A0-A9B150EF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D1AD71-BCF5-46E1-B1B0-412D616D6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9" y="4133367"/>
            <a:ext cx="3680284" cy="24547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12502-F0DE-4057-BB40-D7257FA36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" b="12430"/>
          <a:stretch/>
        </p:blipFill>
        <p:spPr>
          <a:xfrm>
            <a:off x="4860032" y="4128694"/>
            <a:ext cx="3707804" cy="24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6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0BDB81-1E8F-4556-9B7C-7D0D04BE7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3618"/>
            <a:ext cx="4834880" cy="264144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	В современных условиях мусор вывозится на специально подготовленный полигон твёрдых бытовых отходов (ТБО). Полигон – один из этапов технологии удаления мусора из населённых мест. Здесь отходы складируются, смачиваются, послойно пересыпаются – и вся эта процедура сводит к минимуму вредное воздействие мусора на окружающую среду.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85879A-E6B5-40D7-92E1-07C8C3C8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F4AC5C-1B26-40A0-9473-8B03CC083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2" y="4005063"/>
            <a:ext cx="3203848" cy="24028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6323BC-7FF1-4A83-91C8-F32727C58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12" y="3981402"/>
            <a:ext cx="3103893" cy="24028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A4FBCE-A40E-46B2-8920-DD4A7E5B7D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13" y="1363617"/>
            <a:ext cx="3103893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2771BB-FC37-4458-A394-74BB3C59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8083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	За свою 80-летнюю историю предприятие сменило несколько названий. В 1962 году оно именовалось «Спецавтохозяйство по уборке города управления коммунального хозяйства горисполкома», через 20 лет было передано в управление благоустройства, неоднократно реорганизовывалось в 90-е годы. В 2003-м решением администрации города Кемерово стало муниципальным предприятием города Кемерово «Спецавтохозяйство».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E54473-F69E-4BCF-A702-BA81FBDE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6B5367-9E6C-4FF5-8899-B5F03FF06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 b="28881"/>
          <a:stretch/>
        </p:blipFill>
        <p:spPr>
          <a:xfrm>
            <a:off x="1475656" y="4025271"/>
            <a:ext cx="6192688" cy="25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6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F9C44B-342C-4BA2-8562-BCB2B7741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197704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	Сегодня МП «Спецавтохозяйство» - это современное предприятие, обслуживающее весь Кемеровский район, третью часть благоустроенного жилого фонда и большую часть частного сектора областного центра. Автопарк предприятия состоит из более 80 единиц современной техники, основная часть которой – специализированная.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90D95-A395-4C1D-A1F4-F8FE830E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9CFA56-9890-4D49-8706-D5AA145AC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/>
        </p:blipFill>
        <p:spPr>
          <a:xfrm>
            <a:off x="730424" y="3356362"/>
            <a:ext cx="7956376" cy="31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46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20263</TotalTime>
  <Words>1258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Futura PT Book</vt:lpstr>
      <vt:lpstr>Futura PT Medium</vt:lpstr>
      <vt:lpstr>Times New Roman</vt:lpstr>
      <vt:lpstr>Тема Office</vt:lpstr>
      <vt:lpstr>Страницы истории  муниципального предприятия  города Кемерово  «Спецавтохозяйство»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AdminSAH</cp:lastModifiedBy>
  <cp:revision>695</cp:revision>
  <cp:lastPrinted>2021-04-13T07:13:13Z</cp:lastPrinted>
  <dcterms:created xsi:type="dcterms:W3CDTF">2007-01-29T08:57:19Z</dcterms:created>
  <dcterms:modified xsi:type="dcterms:W3CDTF">2021-04-16T01:25:21Z</dcterms:modified>
</cp:coreProperties>
</file>