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38.jpg" ContentType="image/jpeg"/>
  <Override PartName="/ppt/media/image239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embeddedFontLst>
    <p:embeddedFont>
      <p:font typeface="Arial" panose="020B060402020202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Wingdings" panose="05000000000000000000" pitchFamily="2" charset="2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435"/>
    <a:srgbClr val="FC4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15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AAE5-8DFC-499E-BFDD-D1698D057FA2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8749C-38C0-48A9-A70E-DFFC0EFF9E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02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8749C-38C0-48A9-A70E-DFFC0EFF9E5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52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8749C-38C0-48A9-A70E-DFFC0EFF9E5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4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9339" y="1191767"/>
            <a:ext cx="1592580" cy="232867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9339" y="1757171"/>
            <a:ext cx="2305812" cy="176326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49339" y="3084575"/>
            <a:ext cx="2328671" cy="155448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49339" y="3406139"/>
            <a:ext cx="2026919" cy="208483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99988" y="3406127"/>
            <a:ext cx="1275588" cy="233019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42916" y="3406139"/>
            <a:ext cx="1220724" cy="232562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22064" y="3406139"/>
            <a:ext cx="1941576" cy="203453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54780" y="3406139"/>
            <a:ext cx="2308860" cy="136702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33444" y="2651759"/>
            <a:ext cx="2330196" cy="1175003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66032" y="1792223"/>
            <a:ext cx="2197608" cy="1728215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631436" y="1290827"/>
            <a:ext cx="1632204" cy="2229612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94019" y="1191767"/>
            <a:ext cx="769632" cy="2328672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992720" y="1231391"/>
            <a:ext cx="4431059" cy="44311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585858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585858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191"/>
            <a:ext cx="579120" cy="56083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7807" y="6038087"/>
            <a:ext cx="774191" cy="81686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07480" y="1534667"/>
            <a:ext cx="5297424" cy="377952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488" y="1332001"/>
            <a:ext cx="5862828" cy="436473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559" y="1527048"/>
            <a:ext cx="5292852" cy="379476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962912" y="573023"/>
            <a:ext cx="1946275" cy="676910"/>
          </a:xfrm>
          <a:custGeom>
            <a:avLst/>
            <a:gdLst/>
            <a:ahLst/>
            <a:cxnLst/>
            <a:rect l="l" t="t" r="r" b="b"/>
            <a:pathLst>
              <a:path w="1946275" h="676910">
                <a:moveTo>
                  <a:pt x="1633092" y="0"/>
                </a:moveTo>
                <a:lnTo>
                  <a:pt x="313055" y="0"/>
                </a:lnTo>
                <a:lnTo>
                  <a:pt x="266804" y="3669"/>
                </a:lnTo>
                <a:lnTo>
                  <a:pt x="222658" y="14327"/>
                </a:lnTo>
                <a:lnTo>
                  <a:pt x="181099" y="31450"/>
                </a:lnTo>
                <a:lnTo>
                  <a:pt x="142614" y="54515"/>
                </a:lnTo>
                <a:lnTo>
                  <a:pt x="107687" y="82998"/>
                </a:lnTo>
                <a:lnTo>
                  <a:pt x="76803" y="116374"/>
                </a:lnTo>
                <a:lnTo>
                  <a:pt x="50447" y="154120"/>
                </a:lnTo>
                <a:lnTo>
                  <a:pt x="29103" y="195713"/>
                </a:lnTo>
                <a:lnTo>
                  <a:pt x="13258" y="240627"/>
                </a:lnTo>
                <a:lnTo>
                  <a:pt x="3395" y="288340"/>
                </a:lnTo>
                <a:lnTo>
                  <a:pt x="0" y="338327"/>
                </a:lnTo>
                <a:lnTo>
                  <a:pt x="3395" y="388315"/>
                </a:lnTo>
                <a:lnTo>
                  <a:pt x="13258" y="436028"/>
                </a:lnTo>
                <a:lnTo>
                  <a:pt x="29103" y="480942"/>
                </a:lnTo>
                <a:lnTo>
                  <a:pt x="50447" y="522535"/>
                </a:lnTo>
                <a:lnTo>
                  <a:pt x="76803" y="560281"/>
                </a:lnTo>
                <a:lnTo>
                  <a:pt x="107687" y="593657"/>
                </a:lnTo>
                <a:lnTo>
                  <a:pt x="142614" y="622140"/>
                </a:lnTo>
                <a:lnTo>
                  <a:pt x="181099" y="645205"/>
                </a:lnTo>
                <a:lnTo>
                  <a:pt x="222658" y="662328"/>
                </a:lnTo>
                <a:lnTo>
                  <a:pt x="266804" y="672986"/>
                </a:lnTo>
                <a:lnTo>
                  <a:pt x="313055" y="676655"/>
                </a:lnTo>
                <a:lnTo>
                  <a:pt x="1633092" y="676655"/>
                </a:lnTo>
                <a:lnTo>
                  <a:pt x="1679343" y="672986"/>
                </a:lnTo>
                <a:lnTo>
                  <a:pt x="1723489" y="662328"/>
                </a:lnTo>
                <a:lnTo>
                  <a:pt x="1765048" y="645205"/>
                </a:lnTo>
                <a:lnTo>
                  <a:pt x="1803533" y="622140"/>
                </a:lnTo>
                <a:lnTo>
                  <a:pt x="1838460" y="593657"/>
                </a:lnTo>
                <a:lnTo>
                  <a:pt x="1869344" y="560281"/>
                </a:lnTo>
                <a:lnTo>
                  <a:pt x="1895700" y="522535"/>
                </a:lnTo>
                <a:lnTo>
                  <a:pt x="1917044" y="480942"/>
                </a:lnTo>
                <a:lnTo>
                  <a:pt x="1932889" y="436028"/>
                </a:lnTo>
                <a:lnTo>
                  <a:pt x="1942752" y="388315"/>
                </a:lnTo>
                <a:lnTo>
                  <a:pt x="1946148" y="338327"/>
                </a:lnTo>
                <a:lnTo>
                  <a:pt x="1942752" y="288340"/>
                </a:lnTo>
                <a:lnTo>
                  <a:pt x="1932889" y="240627"/>
                </a:lnTo>
                <a:lnTo>
                  <a:pt x="1917044" y="195713"/>
                </a:lnTo>
                <a:lnTo>
                  <a:pt x="1895700" y="154120"/>
                </a:lnTo>
                <a:lnTo>
                  <a:pt x="1869344" y="116374"/>
                </a:lnTo>
                <a:lnTo>
                  <a:pt x="1838460" y="82998"/>
                </a:lnTo>
                <a:lnTo>
                  <a:pt x="1803533" y="54515"/>
                </a:lnTo>
                <a:lnTo>
                  <a:pt x="1765048" y="31450"/>
                </a:lnTo>
                <a:lnTo>
                  <a:pt x="1723489" y="14327"/>
                </a:lnTo>
                <a:lnTo>
                  <a:pt x="1679343" y="3669"/>
                </a:lnTo>
                <a:lnTo>
                  <a:pt x="1633092" y="0"/>
                </a:lnTo>
                <a:close/>
              </a:path>
            </a:pathLst>
          </a:custGeom>
          <a:solidFill>
            <a:srgbClr val="61C8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962912" y="573023"/>
            <a:ext cx="1946275" cy="676910"/>
          </a:xfrm>
          <a:custGeom>
            <a:avLst/>
            <a:gdLst/>
            <a:ahLst/>
            <a:cxnLst/>
            <a:rect l="l" t="t" r="r" b="b"/>
            <a:pathLst>
              <a:path w="1946275" h="676910">
                <a:moveTo>
                  <a:pt x="313055" y="0"/>
                </a:moveTo>
                <a:lnTo>
                  <a:pt x="1633092" y="0"/>
                </a:lnTo>
                <a:lnTo>
                  <a:pt x="1679343" y="3669"/>
                </a:lnTo>
                <a:lnTo>
                  <a:pt x="1723489" y="14327"/>
                </a:lnTo>
                <a:lnTo>
                  <a:pt x="1765048" y="31450"/>
                </a:lnTo>
                <a:lnTo>
                  <a:pt x="1803533" y="54515"/>
                </a:lnTo>
                <a:lnTo>
                  <a:pt x="1838460" y="82998"/>
                </a:lnTo>
                <a:lnTo>
                  <a:pt x="1869344" y="116374"/>
                </a:lnTo>
                <a:lnTo>
                  <a:pt x="1895700" y="154120"/>
                </a:lnTo>
                <a:lnTo>
                  <a:pt x="1917044" y="195713"/>
                </a:lnTo>
                <a:lnTo>
                  <a:pt x="1932889" y="240627"/>
                </a:lnTo>
                <a:lnTo>
                  <a:pt x="1942752" y="288340"/>
                </a:lnTo>
                <a:lnTo>
                  <a:pt x="1946148" y="338327"/>
                </a:lnTo>
                <a:lnTo>
                  <a:pt x="1942752" y="388315"/>
                </a:lnTo>
                <a:lnTo>
                  <a:pt x="1932889" y="436028"/>
                </a:lnTo>
                <a:lnTo>
                  <a:pt x="1917044" y="480942"/>
                </a:lnTo>
                <a:lnTo>
                  <a:pt x="1895700" y="522535"/>
                </a:lnTo>
                <a:lnTo>
                  <a:pt x="1869344" y="560281"/>
                </a:lnTo>
                <a:lnTo>
                  <a:pt x="1838460" y="593657"/>
                </a:lnTo>
                <a:lnTo>
                  <a:pt x="1803533" y="622140"/>
                </a:lnTo>
                <a:lnTo>
                  <a:pt x="1765048" y="645205"/>
                </a:lnTo>
                <a:lnTo>
                  <a:pt x="1723489" y="662328"/>
                </a:lnTo>
                <a:lnTo>
                  <a:pt x="1679343" y="672986"/>
                </a:lnTo>
                <a:lnTo>
                  <a:pt x="1633092" y="676655"/>
                </a:lnTo>
                <a:lnTo>
                  <a:pt x="313055" y="676655"/>
                </a:lnTo>
                <a:lnTo>
                  <a:pt x="266804" y="672986"/>
                </a:lnTo>
                <a:lnTo>
                  <a:pt x="222658" y="662328"/>
                </a:lnTo>
                <a:lnTo>
                  <a:pt x="181099" y="645205"/>
                </a:lnTo>
                <a:lnTo>
                  <a:pt x="142614" y="622140"/>
                </a:lnTo>
                <a:lnTo>
                  <a:pt x="107687" y="593657"/>
                </a:lnTo>
                <a:lnTo>
                  <a:pt x="76803" y="560281"/>
                </a:lnTo>
                <a:lnTo>
                  <a:pt x="50447" y="522535"/>
                </a:lnTo>
                <a:lnTo>
                  <a:pt x="29103" y="480942"/>
                </a:lnTo>
                <a:lnTo>
                  <a:pt x="13258" y="436028"/>
                </a:lnTo>
                <a:lnTo>
                  <a:pt x="3395" y="388315"/>
                </a:lnTo>
                <a:lnTo>
                  <a:pt x="0" y="338327"/>
                </a:lnTo>
                <a:lnTo>
                  <a:pt x="3395" y="288340"/>
                </a:lnTo>
                <a:lnTo>
                  <a:pt x="13258" y="240627"/>
                </a:lnTo>
                <a:lnTo>
                  <a:pt x="29103" y="195713"/>
                </a:lnTo>
                <a:lnTo>
                  <a:pt x="50447" y="154120"/>
                </a:lnTo>
                <a:lnTo>
                  <a:pt x="76803" y="116374"/>
                </a:lnTo>
                <a:lnTo>
                  <a:pt x="107687" y="82998"/>
                </a:lnTo>
                <a:lnTo>
                  <a:pt x="142614" y="54515"/>
                </a:lnTo>
                <a:lnTo>
                  <a:pt x="181099" y="31450"/>
                </a:lnTo>
                <a:lnTo>
                  <a:pt x="222658" y="14327"/>
                </a:lnTo>
                <a:lnTo>
                  <a:pt x="266804" y="3669"/>
                </a:lnTo>
                <a:lnTo>
                  <a:pt x="313055" y="0"/>
                </a:lnTo>
                <a:close/>
              </a:path>
            </a:pathLst>
          </a:custGeom>
          <a:ln w="12192">
            <a:solidFill>
              <a:srgbClr val="61C8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585858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67226" y="388111"/>
            <a:ext cx="4257547" cy="678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585858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g"/><Relationship Id="rId13" Type="http://schemas.openxmlformats.org/officeDocument/2006/relationships/image" Target="../media/image201.jpg"/><Relationship Id="rId18" Type="http://schemas.openxmlformats.org/officeDocument/2006/relationships/image" Target="../media/image203.png"/><Relationship Id="rId3" Type="http://schemas.openxmlformats.org/officeDocument/2006/relationships/image" Target="../media/image16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17" Type="http://schemas.openxmlformats.org/officeDocument/2006/relationships/image" Target="../media/image191.png"/><Relationship Id="rId2" Type="http://schemas.openxmlformats.org/officeDocument/2006/relationships/image" Target="../media/image1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11" Type="http://schemas.openxmlformats.org/officeDocument/2006/relationships/image" Target="../media/image199.jpg"/><Relationship Id="rId5" Type="http://schemas.openxmlformats.org/officeDocument/2006/relationships/image" Target="../media/image193.png"/><Relationship Id="rId15" Type="http://schemas.openxmlformats.org/officeDocument/2006/relationships/image" Target="../media/image27.png"/><Relationship Id="rId10" Type="http://schemas.openxmlformats.org/officeDocument/2006/relationships/image" Target="../media/image198.jpg"/><Relationship Id="rId19" Type="http://schemas.openxmlformats.org/officeDocument/2006/relationships/image" Target="../media/image26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jpg"/><Relationship Id="rId1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7.jpg"/><Relationship Id="rId12" Type="http://schemas.openxmlformats.org/officeDocument/2006/relationships/image" Target="../media/image212.png"/><Relationship Id="rId17" Type="http://schemas.openxmlformats.org/officeDocument/2006/relationships/image" Target="../media/image215.png"/><Relationship Id="rId2" Type="http://schemas.openxmlformats.org/officeDocument/2006/relationships/image" Target="../media/image1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11" Type="http://schemas.openxmlformats.org/officeDocument/2006/relationships/image" Target="../media/image211.jpg"/><Relationship Id="rId5" Type="http://schemas.openxmlformats.org/officeDocument/2006/relationships/image" Target="../media/image205.png"/><Relationship Id="rId15" Type="http://schemas.openxmlformats.org/officeDocument/2006/relationships/image" Target="../media/image27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jpg"/><Relationship Id="rId14" Type="http://schemas.openxmlformats.org/officeDocument/2006/relationships/image" Target="../media/image2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18" Type="http://schemas.openxmlformats.org/officeDocument/2006/relationships/image" Target="../media/image230.png"/><Relationship Id="rId3" Type="http://schemas.openxmlformats.org/officeDocument/2006/relationships/image" Target="../media/image217.png"/><Relationship Id="rId21" Type="http://schemas.openxmlformats.org/officeDocument/2006/relationships/image" Target="../media/image233.jp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17" Type="http://schemas.openxmlformats.org/officeDocument/2006/relationships/image" Target="../media/image15.png"/><Relationship Id="rId2" Type="http://schemas.openxmlformats.org/officeDocument/2006/relationships/image" Target="../media/image216.png"/><Relationship Id="rId16" Type="http://schemas.openxmlformats.org/officeDocument/2006/relationships/image" Target="../media/image229.jpg"/><Relationship Id="rId20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5" Type="http://schemas.openxmlformats.org/officeDocument/2006/relationships/image" Target="../media/image228.png"/><Relationship Id="rId10" Type="http://schemas.openxmlformats.org/officeDocument/2006/relationships/image" Target="../media/image224.png"/><Relationship Id="rId19" Type="http://schemas.openxmlformats.org/officeDocument/2006/relationships/image" Target="../media/image231.jpg"/><Relationship Id="rId4" Type="http://schemas.openxmlformats.org/officeDocument/2006/relationships/image" Target="../media/image218.png"/><Relationship Id="rId9" Type="http://schemas.openxmlformats.org/officeDocument/2006/relationships/image" Target="../media/image223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4.png"/><Relationship Id="rId7" Type="http://schemas.openxmlformats.org/officeDocument/2006/relationships/image" Target="../media/image236.jpg"/><Relationship Id="rId12" Type="http://schemas.openxmlformats.org/officeDocument/2006/relationships/image" Target="../media/image2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38.jp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235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g"/><Relationship Id="rId13" Type="http://schemas.openxmlformats.org/officeDocument/2006/relationships/image" Target="../media/image249.png"/><Relationship Id="rId18" Type="http://schemas.openxmlformats.org/officeDocument/2006/relationships/image" Target="../media/image26.png"/><Relationship Id="rId3" Type="http://schemas.openxmlformats.org/officeDocument/2006/relationships/image" Target="../media/image240.png"/><Relationship Id="rId7" Type="http://schemas.openxmlformats.org/officeDocument/2006/relationships/image" Target="../media/image243.png"/><Relationship Id="rId12" Type="http://schemas.openxmlformats.org/officeDocument/2006/relationships/image" Target="../media/image248.jpg"/><Relationship Id="rId17" Type="http://schemas.openxmlformats.org/officeDocument/2006/relationships/image" Target="../media/image191.png"/><Relationship Id="rId2" Type="http://schemas.openxmlformats.org/officeDocument/2006/relationships/image" Target="../media/image1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47.png"/><Relationship Id="rId5" Type="http://schemas.openxmlformats.org/officeDocument/2006/relationships/image" Target="../media/image242.png"/><Relationship Id="rId15" Type="http://schemas.openxmlformats.org/officeDocument/2006/relationships/image" Target="../media/image27.png"/><Relationship Id="rId10" Type="http://schemas.openxmlformats.org/officeDocument/2006/relationships/image" Target="../media/image246.jpg"/><Relationship Id="rId4" Type="http://schemas.openxmlformats.org/officeDocument/2006/relationships/image" Target="../media/image241.png"/><Relationship Id="rId9" Type="http://schemas.openxmlformats.org/officeDocument/2006/relationships/image" Target="../media/image245.png"/><Relationship Id="rId14" Type="http://schemas.openxmlformats.org/officeDocument/2006/relationships/image" Target="../media/image25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g"/><Relationship Id="rId13" Type="http://schemas.openxmlformats.org/officeDocument/2006/relationships/image" Target="../media/image259.jpg"/><Relationship Id="rId18" Type="http://schemas.openxmlformats.org/officeDocument/2006/relationships/image" Target="../media/image26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12" Type="http://schemas.openxmlformats.org/officeDocument/2006/relationships/image" Target="../media/image16.png"/><Relationship Id="rId17" Type="http://schemas.openxmlformats.org/officeDocument/2006/relationships/image" Target="../media/image261.png"/><Relationship Id="rId2" Type="http://schemas.openxmlformats.org/officeDocument/2006/relationships/image" Target="../media/image1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4.jpg"/><Relationship Id="rId11" Type="http://schemas.openxmlformats.org/officeDocument/2006/relationships/image" Target="../media/image230.png"/><Relationship Id="rId5" Type="http://schemas.openxmlformats.org/officeDocument/2006/relationships/image" Target="../media/image253.png"/><Relationship Id="rId15" Type="http://schemas.openxmlformats.org/officeDocument/2006/relationships/image" Target="../media/image27.png"/><Relationship Id="rId10" Type="http://schemas.openxmlformats.org/officeDocument/2006/relationships/image" Target="../media/image258.jpg"/><Relationship Id="rId4" Type="http://schemas.openxmlformats.org/officeDocument/2006/relationships/image" Target="../media/image252.png"/><Relationship Id="rId9" Type="http://schemas.openxmlformats.org/officeDocument/2006/relationships/image" Target="../media/image257.jpg"/><Relationship Id="rId14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g"/><Relationship Id="rId13" Type="http://schemas.openxmlformats.org/officeDocument/2006/relationships/image" Target="../media/image268.png"/><Relationship Id="rId18" Type="http://schemas.openxmlformats.org/officeDocument/2006/relationships/image" Target="../media/image272.png"/><Relationship Id="rId3" Type="http://schemas.openxmlformats.org/officeDocument/2006/relationships/image" Target="../media/image15.png"/><Relationship Id="rId21" Type="http://schemas.openxmlformats.org/officeDocument/2006/relationships/image" Target="../media/image275.png"/><Relationship Id="rId7" Type="http://schemas.openxmlformats.org/officeDocument/2006/relationships/image" Target="../media/image264.png"/><Relationship Id="rId12" Type="http://schemas.openxmlformats.org/officeDocument/2006/relationships/image" Target="../media/image53.png"/><Relationship Id="rId17" Type="http://schemas.openxmlformats.org/officeDocument/2006/relationships/image" Target="../media/image27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0.png"/><Relationship Id="rId20" Type="http://schemas.openxmlformats.org/officeDocument/2006/relationships/image" Target="../media/image2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263.png"/><Relationship Id="rId15" Type="http://schemas.openxmlformats.org/officeDocument/2006/relationships/image" Target="../media/image26.png"/><Relationship Id="rId23" Type="http://schemas.openxmlformats.org/officeDocument/2006/relationships/image" Target="../media/image191.png"/><Relationship Id="rId10" Type="http://schemas.openxmlformats.org/officeDocument/2006/relationships/image" Target="../media/image267.jpg"/><Relationship Id="rId19" Type="http://schemas.openxmlformats.org/officeDocument/2006/relationships/image" Target="../media/image273.jpg"/><Relationship Id="rId4" Type="http://schemas.openxmlformats.org/officeDocument/2006/relationships/image" Target="../media/image262.png"/><Relationship Id="rId9" Type="http://schemas.openxmlformats.org/officeDocument/2006/relationships/image" Target="../media/image266.png"/><Relationship Id="rId14" Type="http://schemas.openxmlformats.org/officeDocument/2006/relationships/image" Target="../media/image269.png"/><Relationship Id="rId2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2.png"/><Relationship Id="rId3" Type="http://schemas.openxmlformats.org/officeDocument/2006/relationships/image" Target="../media/image16.png"/><Relationship Id="rId7" Type="http://schemas.openxmlformats.org/officeDocument/2006/relationships/image" Target="../media/image277.png"/><Relationship Id="rId12" Type="http://schemas.openxmlformats.org/officeDocument/2006/relationships/image" Target="../media/image75.png"/><Relationship Id="rId17" Type="http://schemas.openxmlformats.org/officeDocument/2006/relationships/image" Target="../media/image237.png"/><Relationship Id="rId2" Type="http://schemas.openxmlformats.org/officeDocument/2006/relationships/image" Target="../media/image15.png"/><Relationship Id="rId16" Type="http://schemas.openxmlformats.org/officeDocument/2006/relationships/image" Target="../media/image2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53.png"/><Relationship Id="rId15" Type="http://schemas.openxmlformats.org/officeDocument/2006/relationships/image" Target="../media/image284.png"/><Relationship Id="rId10" Type="http://schemas.openxmlformats.org/officeDocument/2006/relationships/image" Target="../media/image280.png"/><Relationship Id="rId4" Type="http://schemas.openxmlformats.org/officeDocument/2006/relationships/image" Target="../media/image27.png"/><Relationship Id="rId9" Type="http://schemas.openxmlformats.org/officeDocument/2006/relationships/image" Target="../media/image279.png"/><Relationship Id="rId14" Type="http://schemas.openxmlformats.org/officeDocument/2006/relationships/image" Target="../media/image28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91.jpg"/><Relationship Id="rId18" Type="http://schemas.openxmlformats.org/officeDocument/2006/relationships/image" Target="../media/image30.png"/><Relationship Id="rId3" Type="http://schemas.openxmlformats.org/officeDocument/2006/relationships/image" Target="../media/image286.png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17" Type="http://schemas.openxmlformats.org/officeDocument/2006/relationships/image" Target="../media/image295.jpg"/><Relationship Id="rId2" Type="http://schemas.openxmlformats.org/officeDocument/2006/relationships/image" Target="../media/image15.png"/><Relationship Id="rId16" Type="http://schemas.openxmlformats.org/officeDocument/2006/relationships/image" Target="../media/image2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9.jpg"/><Relationship Id="rId11" Type="http://schemas.openxmlformats.org/officeDocument/2006/relationships/image" Target="../media/image77.png"/><Relationship Id="rId5" Type="http://schemas.openxmlformats.org/officeDocument/2006/relationships/image" Target="../media/image288.png"/><Relationship Id="rId15" Type="http://schemas.openxmlformats.org/officeDocument/2006/relationships/image" Target="../media/image293.jpg"/><Relationship Id="rId10" Type="http://schemas.openxmlformats.org/officeDocument/2006/relationships/image" Target="../media/image76.png"/><Relationship Id="rId4" Type="http://schemas.openxmlformats.org/officeDocument/2006/relationships/image" Target="../media/image287.png"/><Relationship Id="rId9" Type="http://schemas.openxmlformats.org/officeDocument/2006/relationships/image" Target="../media/image290.png"/><Relationship Id="rId14" Type="http://schemas.openxmlformats.org/officeDocument/2006/relationships/image" Target="../media/image2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6.png"/><Relationship Id="rId3" Type="http://schemas.openxmlformats.org/officeDocument/2006/relationships/image" Target="../media/image34.png"/><Relationship Id="rId21" Type="http://schemas.openxmlformats.org/officeDocument/2006/relationships/image" Target="../media/image52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17" Type="http://schemas.openxmlformats.org/officeDocument/2006/relationships/image" Target="../media/image48.png"/><Relationship Id="rId25" Type="http://schemas.openxmlformats.org/officeDocument/2006/relationships/image" Target="../media/image55.png"/><Relationship Id="rId2" Type="http://schemas.openxmlformats.org/officeDocument/2006/relationships/image" Target="../media/image33.jp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4.pn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23" Type="http://schemas.openxmlformats.org/officeDocument/2006/relationships/image" Target="../media/image53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27.png"/><Relationship Id="rId27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2.jpg"/><Relationship Id="rId26" Type="http://schemas.openxmlformats.org/officeDocument/2006/relationships/image" Target="../media/image22.png"/><Relationship Id="rId3" Type="http://schemas.openxmlformats.org/officeDocument/2006/relationships/image" Target="../media/image58.jpg"/><Relationship Id="rId21" Type="http://schemas.openxmlformats.org/officeDocument/2006/relationships/image" Target="../media/image50.png"/><Relationship Id="rId7" Type="http://schemas.openxmlformats.org/officeDocument/2006/relationships/image" Target="../media/image62.png"/><Relationship Id="rId12" Type="http://schemas.openxmlformats.org/officeDocument/2006/relationships/image" Target="../media/image66.jpg"/><Relationship Id="rId17" Type="http://schemas.openxmlformats.org/officeDocument/2006/relationships/image" Target="../media/image71.png"/><Relationship Id="rId25" Type="http://schemas.openxmlformats.org/officeDocument/2006/relationships/image" Target="../media/image21.png"/><Relationship Id="rId2" Type="http://schemas.openxmlformats.org/officeDocument/2006/relationships/image" Target="../media/image57.png"/><Relationship Id="rId16" Type="http://schemas.openxmlformats.org/officeDocument/2006/relationships/image" Target="../media/image70.jp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24" Type="http://schemas.openxmlformats.org/officeDocument/2006/relationships/image" Target="../media/image2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23" Type="http://schemas.openxmlformats.org/officeDocument/2006/relationships/image" Target="../media/image75.png"/><Relationship Id="rId28" Type="http://schemas.openxmlformats.org/officeDocument/2006/relationships/image" Target="../media/image77.png"/><Relationship Id="rId10" Type="http://schemas.openxmlformats.org/officeDocument/2006/relationships/image" Target="../media/image34.png"/><Relationship Id="rId19" Type="http://schemas.openxmlformats.org/officeDocument/2006/relationships/image" Target="../media/image73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jpg"/><Relationship Id="rId22" Type="http://schemas.openxmlformats.org/officeDocument/2006/relationships/image" Target="../media/image27.png"/><Relationship Id="rId27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jpg"/><Relationship Id="rId17" Type="http://schemas.openxmlformats.org/officeDocument/2006/relationships/image" Target="../media/image50.png"/><Relationship Id="rId2" Type="http://schemas.openxmlformats.org/officeDocument/2006/relationships/image" Target="../media/image78.png"/><Relationship Id="rId16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jp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18" Type="http://schemas.openxmlformats.org/officeDocument/2006/relationships/image" Target="../media/image108.jpg"/><Relationship Id="rId26" Type="http://schemas.openxmlformats.org/officeDocument/2006/relationships/image" Target="../media/image114.png"/><Relationship Id="rId3" Type="http://schemas.openxmlformats.org/officeDocument/2006/relationships/image" Target="../media/image94.png"/><Relationship Id="rId21" Type="http://schemas.openxmlformats.org/officeDocument/2006/relationships/image" Target="../media/image111.png"/><Relationship Id="rId7" Type="http://schemas.openxmlformats.org/officeDocument/2006/relationships/image" Target="../media/image98.png"/><Relationship Id="rId12" Type="http://schemas.openxmlformats.org/officeDocument/2006/relationships/image" Target="../media/image85.png"/><Relationship Id="rId17" Type="http://schemas.openxmlformats.org/officeDocument/2006/relationships/image" Target="../media/image107.png"/><Relationship Id="rId25" Type="http://schemas.openxmlformats.org/officeDocument/2006/relationships/image" Target="../media/image55.png"/><Relationship Id="rId2" Type="http://schemas.openxmlformats.org/officeDocument/2006/relationships/image" Target="../media/image93.png"/><Relationship Id="rId16" Type="http://schemas.openxmlformats.org/officeDocument/2006/relationships/image" Target="../media/image106.jpg"/><Relationship Id="rId20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24" Type="http://schemas.openxmlformats.org/officeDocument/2006/relationships/image" Target="../media/image27.png"/><Relationship Id="rId5" Type="http://schemas.openxmlformats.org/officeDocument/2006/relationships/image" Target="../media/image96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10" Type="http://schemas.openxmlformats.org/officeDocument/2006/relationships/image" Target="../media/image101.png"/><Relationship Id="rId19" Type="http://schemas.openxmlformats.org/officeDocument/2006/relationships/image" Target="../media/image109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4.jpg"/><Relationship Id="rId22" Type="http://schemas.openxmlformats.org/officeDocument/2006/relationships/image" Target="../media/image1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26.png"/><Relationship Id="rId3" Type="http://schemas.openxmlformats.org/officeDocument/2006/relationships/image" Target="../media/image116.png"/><Relationship Id="rId21" Type="http://schemas.openxmlformats.org/officeDocument/2006/relationships/image" Target="../media/image27.png"/><Relationship Id="rId7" Type="http://schemas.openxmlformats.org/officeDocument/2006/relationships/image" Target="../media/image120.jpg"/><Relationship Id="rId12" Type="http://schemas.openxmlformats.org/officeDocument/2006/relationships/image" Target="../media/image125.png"/><Relationship Id="rId17" Type="http://schemas.openxmlformats.org/officeDocument/2006/relationships/image" Target="../media/image130.jpg"/><Relationship Id="rId25" Type="http://schemas.openxmlformats.org/officeDocument/2006/relationships/image" Target="../media/image135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4.png"/><Relationship Id="rId5" Type="http://schemas.openxmlformats.org/officeDocument/2006/relationships/image" Target="../media/image118.jpg"/><Relationship Id="rId15" Type="http://schemas.openxmlformats.org/officeDocument/2006/relationships/image" Target="../media/image128.png"/><Relationship Id="rId23" Type="http://schemas.openxmlformats.org/officeDocument/2006/relationships/image" Target="../media/image114.png"/><Relationship Id="rId10" Type="http://schemas.openxmlformats.org/officeDocument/2006/relationships/image" Target="../media/image123.png"/><Relationship Id="rId19" Type="http://schemas.openxmlformats.org/officeDocument/2006/relationships/image" Target="../media/image132.jp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jpg"/><Relationship Id="rId3" Type="http://schemas.openxmlformats.org/officeDocument/2006/relationships/image" Target="../media/image137.png"/><Relationship Id="rId21" Type="http://schemas.openxmlformats.org/officeDocument/2006/relationships/image" Target="../media/image155.jp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image" Target="../media/image136.png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24" Type="http://schemas.openxmlformats.org/officeDocument/2006/relationships/image" Target="../media/image16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23" Type="http://schemas.openxmlformats.org/officeDocument/2006/relationships/image" Target="../media/image157.jpg"/><Relationship Id="rId10" Type="http://schemas.openxmlformats.org/officeDocument/2006/relationships/image" Target="../media/image144.png"/><Relationship Id="rId19" Type="http://schemas.openxmlformats.org/officeDocument/2006/relationships/image" Target="../media/image153.jp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7.png"/><Relationship Id="rId18" Type="http://schemas.openxmlformats.org/officeDocument/2006/relationships/image" Target="../media/image26.png"/><Relationship Id="rId3" Type="http://schemas.openxmlformats.org/officeDocument/2006/relationships/image" Target="../media/image150.png"/><Relationship Id="rId7" Type="http://schemas.openxmlformats.org/officeDocument/2006/relationships/image" Target="../media/image162.png"/><Relationship Id="rId12" Type="http://schemas.openxmlformats.org/officeDocument/2006/relationships/image" Target="../media/image166.jpg"/><Relationship Id="rId17" Type="http://schemas.openxmlformats.org/officeDocument/2006/relationships/image" Target="../media/image169.png"/><Relationship Id="rId2" Type="http://schemas.openxmlformats.org/officeDocument/2006/relationships/image" Target="../media/image158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11" Type="http://schemas.openxmlformats.org/officeDocument/2006/relationships/image" Target="../media/image165.png"/><Relationship Id="rId5" Type="http://schemas.openxmlformats.org/officeDocument/2006/relationships/image" Target="../media/image160.png"/><Relationship Id="rId15" Type="http://schemas.openxmlformats.org/officeDocument/2006/relationships/image" Target="../media/image27.png"/><Relationship Id="rId10" Type="http://schemas.openxmlformats.org/officeDocument/2006/relationships/image" Target="../media/image164.png"/><Relationship Id="rId19" Type="http://schemas.openxmlformats.org/officeDocument/2006/relationships/image" Target="../media/image170.jpeg"/><Relationship Id="rId4" Type="http://schemas.openxmlformats.org/officeDocument/2006/relationships/image" Target="../media/image159.png"/><Relationship Id="rId9" Type="http://schemas.openxmlformats.org/officeDocument/2006/relationships/image" Target="../media/image16.png"/><Relationship Id="rId14" Type="http://schemas.openxmlformats.org/officeDocument/2006/relationships/image" Target="../media/image16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3" Type="http://schemas.openxmlformats.org/officeDocument/2006/relationships/image" Target="../media/image172.png"/><Relationship Id="rId21" Type="http://schemas.openxmlformats.org/officeDocument/2006/relationships/image" Target="../media/image16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" Type="http://schemas.openxmlformats.org/officeDocument/2006/relationships/image" Target="../media/image171.png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19" Type="http://schemas.openxmlformats.org/officeDocument/2006/relationships/image" Target="../media/image188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72" y="82294"/>
              <a:ext cx="12025884" cy="67025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1576" y="757453"/>
              <a:ext cx="985113" cy="9851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7607" y="949452"/>
              <a:ext cx="489204" cy="48920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82804"/>
                  </a:moveTo>
                  <a:lnTo>
                    <a:pt x="12109196" y="82804"/>
                  </a:lnTo>
                  <a:lnTo>
                    <a:pt x="12109196" y="6775234"/>
                  </a:lnTo>
                  <a:lnTo>
                    <a:pt x="12192000" y="6775234"/>
                  </a:lnTo>
                  <a:lnTo>
                    <a:pt x="12192000" y="82804"/>
                  </a:lnTo>
                  <a:close/>
                </a:path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82550"/>
                  </a:lnTo>
                  <a:lnTo>
                    <a:pt x="0" y="677545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6775450"/>
                  </a:lnTo>
                  <a:lnTo>
                    <a:pt x="82765" y="6775450"/>
                  </a:lnTo>
                  <a:lnTo>
                    <a:pt x="82765" y="82550"/>
                  </a:lnTo>
                  <a:lnTo>
                    <a:pt x="12192000" y="8255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89564" y="5620511"/>
              <a:ext cx="764971" cy="7985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19104" y="5711952"/>
              <a:ext cx="515112" cy="5486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57788" y="5890259"/>
              <a:ext cx="236219" cy="1920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026791" y="234041"/>
            <a:ext cx="6354445" cy="4502150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R="202565" algn="ctr">
              <a:lnSpc>
                <a:spcPct val="100000"/>
              </a:lnSpc>
              <a:spcBef>
                <a:spcPts val="1610"/>
              </a:spcBef>
            </a:pPr>
            <a:r>
              <a:rPr sz="3500" b="0" spc="-30" dirty="0">
                <a:latin typeface="Calibri Light"/>
                <a:cs typeface="Calibri Light"/>
              </a:rPr>
              <a:t>«Люди,</a:t>
            </a:r>
            <a:r>
              <a:rPr sz="3500" b="0" spc="-90" dirty="0">
                <a:latin typeface="Calibri Light"/>
                <a:cs typeface="Calibri Light"/>
              </a:rPr>
              <a:t> </a:t>
            </a:r>
            <a:r>
              <a:rPr sz="3500" b="0" spc="-30" dirty="0">
                <a:latin typeface="Calibri Light"/>
                <a:cs typeface="Calibri Light"/>
              </a:rPr>
              <a:t>события,</a:t>
            </a:r>
            <a:r>
              <a:rPr sz="3500" b="0" spc="-75" dirty="0">
                <a:latin typeface="Calibri Light"/>
                <a:cs typeface="Calibri Light"/>
              </a:rPr>
              <a:t> </a:t>
            </a:r>
            <a:r>
              <a:rPr sz="3500" b="0" spc="-25" dirty="0">
                <a:latin typeface="Calibri Light"/>
                <a:cs typeface="Calibri Light"/>
              </a:rPr>
              <a:t>факты»</a:t>
            </a:r>
            <a:endParaRPr sz="3500" dirty="0">
              <a:latin typeface="Calibri Light"/>
              <a:cs typeface="Calibri Light"/>
            </a:endParaRPr>
          </a:p>
          <a:p>
            <a:pPr marR="235585" algn="ctr">
              <a:lnSpc>
                <a:spcPts val="3829"/>
              </a:lnSpc>
              <a:spcBef>
                <a:spcPts val="1380"/>
              </a:spcBef>
            </a:pPr>
            <a:r>
              <a:rPr sz="3200" b="0" spc="-25" dirty="0">
                <a:latin typeface="Calibri Light"/>
                <a:cs typeface="Calibri Light"/>
              </a:rPr>
              <a:t>Номинация:</a:t>
            </a:r>
            <a:endParaRPr sz="3200" dirty="0">
              <a:latin typeface="Calibri Light"/>
              <a:cs typeface="Calibri Light"/>
            </a:endParaRPr>
          </a:p>
          <a:p>
            <a:pPr marR="232410" algn="ctr">
              <a:lnSpc>
                <a:spcPts val="4190"/>
              </a:lnSpc>
            </a:pPr>
            <a:r>
              <a:rPr sz="3500" b="0" spc="-25" dirty="0">
                <a:solidFill>
                  <a:srgbClr val="00AFEF"/>
                </a:solidFill>
                <a:latin typeface="Calibri Light"/>
                <a:cs typeface="Calibri Light"/>
              </a:rPr>
              <a:t>«Мое</a:t>
            </a:r>
            <a:r>
              <a:rPr sz="3500" b="0" spc="-100" dirty="0">
                <a:solidFill>
                  <a:srgbClr val="00AFEF"/>
                </a:solidFill>
                <a:latin typeface="Calibri Light"/>
                <a:cs typeface="Calibri Light"/>
              </a:rPr>
              <a:t> </a:t>
            </a:r>
            <a:r>
              <a:rPr sz="3500" b="0" spc="-25" dirty="0">
                <a:solidFill>
                  <a:srgbClr val="00AFEF"/>
                </a:solidFill>
                <a:latin typeface="Calibri Light"/>
                <a:cs typeface="Calibri Light"/>
              </a:rPr>
              <a:t>«место</a:t>
            </a:r>
            <a:r>
              <a:rPr sz="3500" b="0" spc="-114" dirty="0">
                <a:solidFill>
                  <a:srgbClr val="00AFEF"/>
                </a:solidFill>
                <a:latin typeface="Calibri Light"/>
                <a:cs typeface="Calibri Light"/>
              </a:rPr>
              <a:t> </a:t>
            </a:r>
            <a:r>
              <a:rPr sz="3500" b="0" spc="-25" dirty="0">
                <a:solidFill>
                  <a:srgbClr val="00AFEF"/>
                </a:solidFill>
                <a:latin typeface="Calibri Light"/>
                <a:cs typeface="Calibri Light"/>
              </a:rPr>
              <a:t>силы»</a:t>
            </a:r>
            <a:endParaRPr sz="3500" dirty="0">
              <a:latin typeface="Calibri Light"/>
              <a:cs typeface="Calibri Light"/>
            </a:endParaRPr>
          </a:p>
          <a:p>
            <a:pPr marL="545465" marR="690880" algn="ctr">
              <a:lnSpc>
                <a:spcPct val="100000"/>
              </a:lnSpc>
              <a:spcBef>
                <a:spcPts val="30"/>
              </a:spcBef>
            </a:pPr>
            <a:r>
              <a:rPr sz="3200" b="0" spc="-5" dirty="0">
                <a:latin typeface="Calibri Light"/>
                <a:cs typeface="Calibri Light"/>
              </a:rPr>
              <a:t>II</a:t>
            </a:r>
            <a:r>
              <a:rPr sz="3200" b="0" spc="-70" dirty="0">
                <a:latin typeface="Calibri Light"/>
                <a:cs typeface="Calibri Light"/>
              </a:rPr>
              <a:t> </a:t>
            </a:r>
            <a:r>
              <a:rPr sz="3200" b="0" spc="-25" dirty="0">
                <a:latin typeface="Calibri Light"/>
                <a:cs typeface="Calibri Light"/>
              </a:rPr>
              <a:t>категория</a:t>
            </a:r>
            <a:r>
              <a:rPr sz="3200" b="0" spc="-85" dirty="0">
                <a:latin typeface="Calibri Light"/>
                <a:cs typeface="Calibri Light"/>
              </a:rPr>
              <a:t> </a:t>
            </a:r>
            <a:r>
              <a:rPr sz="3200" b="0" dirty="0">
                <a:latin typeface="Calibri Light"/>
                <a:cs typeface="Calibri Light"/>
              </a:rPr>
              <a:t>–</a:t>
            </a:r>
            <a:r>
              <a:rPr sz="3200" b="0" spc="-55" dirty="0">
                <a:latin typeface="Calibri Light"/>
                <a:cs typeface="Calibri Light"/>
              </a:rPr>
              <a:t> </a:t>
            </a:r>
            <a:r>
              <a:rPr sz="3200" b="0" spc="-15" dirty="0">
                <a:latin typeface="Calibri Light"/>
                <a:cs typeface="Calibri Light"/>
              </a:rPr>
              <a:t>для</a:t>
            </a:r>
            <a:r>
              <a:rPr sz="3200" b="0" spc="-85" dirty="0">
                <a:latin typeface="Calibri Light"/>
                <a:cs typeface="Calibri Light"/>
              </a:rPr>
              <a:t> </a:t>
            </a:r>
            <a:r>
              <a:rPr sz="3200" b="0" spc="-25" dirty="0">
                <a:latin typeface="Calibri Light"/>
                <a:cs typeface="Calibri Light"/>
              </a:rPr>
              <a:t>учреждений </a:t>
            </a:r>
            <a:r>
              <a:rPr sz="3200" b="0" spc="-705" dirty="0">
                <a:latin typeface="Calibri Light"/>
                <a:cs typeface="Calibri Light"/>
              </a:rPr>
              <a:t> </a:t>
            </a:r>
            <a:r>
              <a:rPr sz="3200" b="0" spc="-25" dirty="0">
                <a:latin typeface="Calibri Light"/>
                <a:cs typeface="Calibri Light"/>
              </a:rPr>
              <a:t>социальной</a:t>
            </a:r>
            <a:r>
              <a:rPr sz="3200" b="0" spc="-80" dirty="0">
                <a:latin typeface="Calibri Light"/>
                <a:cs typeface="Calibri Light"/>
              </a:rPr>
              <a:t> </a:t>
            </a:r>
            <a:r>
              <a:rPr sz="3200" b="0" spc="-20" dirty="0">
                <a:latin typeface="Calibri Light"/>
                <a:cs typeface="Calibri Light"/>
              </a:rPr>
              <a:t>сферы</a:t>
            </a:r>
            <a:endParaRPr sz="3200" dirty="0">
              <a:latin typeface="Calibri Light"/>
              <a:cs typeface="Calibri Light"/>
            </a:endParaRPr>
          </a:p>
          <a:p>
            <a:pPr marL="2050414" marR="5080" indent="-2038350">
              <a:lnSpc>
                <a:spcPct val="100000"/>
              </a:lnSpc>
              <a:spcBef>
                <a:spcPts val="1870"/>
              </a:spcBef>
            </a:pPr>
            <a:r>
              <a:rPr sz="4400" b="0" dirty="0">
                <a:latin typeface="Calibri Light"/>
                <a:cs typeface="Calibri Light"/>
              </a:rPr>
              <a:t>С</a:t>
            </a:r>
            <a:r>
              <a:rPr sz="4400" b="0" spc="-95" dirty="0">
                <a:latin typeface="Calibri Light"/>
                <a:cs typeface="Calibri Light"/>
              </a:rPr>
              <a:t> </a:t>
            </a:r>
            <a:r>
              <a:rPr sz="4400" b="0" spc="-35" dirty="0">
                <a:latin typeface="Calibri Light"/>
                <a:cs typeface="Calibri Light"/>
              </a:rPr>
              <a:t>ПЛАНЕТЫ</a:t>
            </a:r>
            <a:r>
              <a:rPr sz="4400" b="0" spc="-160" dirty="0">
                <a:latin typeface="Calibri Light"/>
                <a:cs typeface="Calibri Light"/>
              </a:rPr>
              <a:t> </a:t>
            </a:r>
            <a:r>
              <a:rPr sz="4400" b="0" spc="-40" dirty="0">
                <a:latin typeface="Calibri Light"/>
                <a:cs typeface="Calibri Light"/>
              </a:rPr>
              <a:t>«МАЛЕНЬКОГО </a:t>
            </a:r>
            <a:r>
              <a:rPr sz="4400" b="0" spc="-980" dirty="0">
                <a:latin typeface="Calibri Light"/>
                <a:cs typeface="Calibri Light"/>
              </a:rPr>
              <a:t> </a:t>
            </a:r>
            <a:r>
              <a:rPr sz="4400" b="0" spc="-35" dirty="0">
                <a:latin typeface="Calibri Light"/>
                <a:cs typeface="Calibri Light"/>
              </a:rPr>
              <a:t>ПРИНЦА»</a:t>
            </a:r>
            <a:endParaRPr sz="4400" dirty="0">
              <a:latin typeface="Calibri Light"/>
              <a:cs typeface="Calibri Ligh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009631" y="251459"/>
            <a:ext cx="1908175" cy="1371600"/>
            <a:chOff x="10009631" y="251459"/>
            <a:chExt cx="1908175" cy="137160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43031" y="251459"/>
              <a:ext cx="1374648" cy="13716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09631" y="271271"/>
              <a:ext cx="614172" cy="62026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189479" y="5404510"/>
            <a:ext cx="80162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36089" algn="l"/>
                <a:tab pos="3378835" algn="l"/>
                <a:tab pos="4702175" algn="l"/>
                <a:tab pos="5845175" algn="l"/>
                <a:tab pos="6210935" algn="l"/>
                <a:tab pos="7881620" algn="l"/>
              </a:tabLst>
            </a:pPr>
            <a:r>
              <a:rPr sz="1800" b="1" spc="-25" dirty="0">
                <a:latin typeface="Calibri Light"/>
                <a:cs typeface="Calibri Light"/>
              </a:rPr>
              <a:t>Ни</a:t>
            </a:r>
            <a:r>
              <a:rPr sz="1800" b="1" spc="-30" dirty="0">
                <a:latin typeface="Calibri Light"/>
                <a:cs typeface="Calibri Light"/>
              </a:rPr>
              <a:t>к</a:t>
            </a:r>
            <a:r>
              <a:rPr sz="1800" b="1" spc="-10" dirty="0">
                <a:latin typeface="Calibri Light"/>
                <a:cs typeface="Calibri Light"/>
              </a:rPr>
              <a:t>и</a:t>
            </a:r>
            <a:r>
              <a:rPr sz="1800" b="1" spc="-15" dirty="0">
                <a:latin typeface="Calibri Light"/>
                <a:cs typeface="Calibri Light"/>
              </a:rPr>
              <a:t>т</a:t>
            </a:r>
            <a:r>
              <a:rPr sz="1800" b="1" spc="-10" dirty="0">
                <a:latin typeface="Calibri Light"/>
                <a:cs typeface="Calibri Light"/>
              </a:rPr>
              <a:t>и</a:t>
            </a:r>
            <a:r>
              <a:rPr sz="1800" b="1" spc="-20" dirty="0">
                <a:latin typeface="Calibri Light"/>
                <a:cs typeface="Calibri Light"/>
              </a:rPr>
              <a:t>н</a:t>
            </a:r>
            <a:r>
              <a:rPr sz="1800" b="1" dirty="0">
                <a:latin typeface="Calibri Light"/>
                <a:cs typeface="Calibri Light"/>
              </a:rPr>
              <a:t>а </a:t>
            </a:r>
            <a:r>
              <a:rPr sz="1800" b="1" spc="185" dirty="0">
                <a:latin typeface="Calibri Light"/>
                <a:cs typeface="Calibri Light"/>
              </a:rPr>
              <a:t> </a:t>
            </a:r>
            <a:r>
              <a:rPr sz="1800" b="1" spc="-20" dirty="0">
                <a:latin typeface="Calibri Light"/>
                <a:cs typeface="Calibri Light"/>
              </a:rPr>
              <a:t>Ел</a:t>
            </a:r>
            <a:r>
              <a:rPr sz="1800" b="1" spc="-15" dirty="0">
                <a:latin typeface="Calibri Light"/>
                <a:cs typeface="Calibri Light"/>
              </a:rPr>
              <a:t>е</a:t>
            </a:r>
            <a:r>
              <a:rPr sz="1800" b="1" spc="-30" dirty="0">
                <a:latin typeface="Calibri Light"/>
                <a:cs typeface="Calibri Light"/>
              </a:rPr>
              <a:t>н</a:t>
            </a:r>
            <a:r>
              <a:rPr sz="1800" b="1" dirty="0">
                <a:latin typeface="Calibri Light"/>
                <a:cs typeface="Calibri Light"/>
              </a:rPr>
              <a:t>а	</a:t>
            </a:r>
            <a:r>
              <a:rPr sz="1800" b="1" spc="-20" dirty="0">
                <a:latin typeface="Calibri Light"/>
                <a:cs typeface="Calibri Light"/>
              </a:rPr>
              <a:t>Ал</a:t>
            </a:r>
            <a:r>
              <a:rPr sz="1800" b="1" spc="-15" dirty="0">
                <a:latin typeface="Calibri Light"/>
                <a:cs typeface="Calibri Light"/>
              </a:rPr>
              <a:t>ек</a:t>
            </a:r>
            <a:r>
              <a:rPr sz="1800" b="1" spc="-10" dirty="0">
                <a:latin typeface="Calibri Light"/>
                <a:cs typeface="Calibri Light"/>
              </a:rPr>
              <a:t>са</a:t>
            </a:r>
            <a:r>
              <a:rPr sz="1800" b="1" spc="-30" dirty="0">
                <a:latin typeface="Calibri Light"/>
                <a:cs typeface="Calibri Light"/>
              </a:rPr>
              <a:t>н</a:t>
            </a:r>
            <a:r>
              <a:rPr sz="1800" b="1" spc="-25" dirty="0">
                <a:latin typeface="Calibri Light"/>
                <a:cs typeface="Calibri Light"/>
              </a:rPr>
              <a:t>д</a:t>
            </a:r>
            <a:r>
              <a:rPr sz="1800" b="1" spc="-15" dirty="0">
                <a:latin typeface="Calibri Light"/>
                <a:cs typeface="Calibri Light"/>
              </a:rPr>
              <a:t>р</a:t>
            </a:r>
            <a:r>
              <a:rPr sz="1800" b="1" spc="-20" dirty="0">
                <a:latin typeface="Calibri Light"/>
                <a:cs typeface="Calibri Light"/>
              </a:rPr>
              <a:t>овн</a:t>
            </a:r>
            <a:r>
              <a:rPr sz="1800" b="1" spc="-5" dirty="0">
                <a:latin typeface="Calibri Light"/>
                <a:cs typeface="Calibri Light"/>
              </a:rPr>
              <a:t>а</a:t>
            </a:r>
            <a:r>
              <a:rPr sz="1800" b="0" dirty="0">
                <a:latin typeface="Calibri Light"/>
                <a:cs typeface="Calibri Light"/>
              </a:rPr>
              <a:t>,	</a:t>
            </a:r>
            <a:r>
              <a:rPr sz="1800" b="0" spc="-5" dirty="0">
                <a:latin typeface="Calibri Light"/>
                <a:cs typeface="Calibri Light"/>
              </a:rPr>
              <a:t>замест</a:t>
            </a:r>
            <a:r>
              <a:rPr sz="1800" b="0" dirty="0">
                <a:latin typeface="Calibri Light"/>
                <a:cs typeface="Calibri Light"/>
              </a:rPr>
              <a:t>и</a:t>
            </a:r>
            <a:r>
              <a:rPr sz="1800" b="0" spc="-5" dirty="0">
                <a:latin typeface="Calibri Light"/>
                <a:cs typeface="Calibri Light"/>
              </a:rPr>
              <a:t>те</a:t>
            </a:r>
            <a:r>
              <a:rPr sz="1800" b="0" spc="5" dirty="0">
                <a:latin typeface="Calibri Light"/>
                <a:cs typeface="Calibri Light"/>
              </a:rPr>
              <a:t>л</a:t>
            </a:r>
            <a:r>
              <a:rPr sz="1800" b="0" dirty="0">
                <a:latin typeface="Calibri Light"/>
                <a:cs typeface="Calibri Light"/>
              </a:rPr>
              <a:t>ь	</a:t>
            </a:r>
            <a:r>
              <a:rPr sz="1800" b="0" spc="-5" dirty="0">
                <a:latin typeface="Calibri Light"/>
                <a:cs typeface="Calibri Light"/>
              </a:rPr>
              <a:t>д</a:t>
            </a:r>
            <a:r>
              <a:rPr sz="1800" b="0" dirty="0">
                <a:latin typeface="Calibri Light"/>
                <a:cs typeface="Calibri Light"/>
              </a:rPr>
              <a:t>иректора	</a:t>
            </a:r>
            <a:r>
              <a:rPr sz="1800" b="0" spc="10" dirty="0">
                <a:latin typeface="Calibri Light"/>
                <a:cs typeface="Calibri Light"/>
              </a:rPr>
              <a:t>п</a:t>
            </a:r>
            <a:r>
              <a:rPr sz="1800" b="0" dirty="0">
                <a:latin typeface="Calibri Light"/>
                <a:cs typeface="Calibri Light"/>
              </a:rPr>
              <a:t>о	восп</a:t>
            </a:r>
            <a:r>
              <a:rPr sz="1800" b="0" spc="-5" dirty="0">
                <a:latin typeface="Calibri Light"/>
                <a:cs typeface="Calibri Light"/>
              </a:rPr>
              <a:t>ит</a:t>
            </a:r>
            <a:r>
              <a:rPr sz="1800" b="0" spc="5" dirty="0">
                <a:latin typeface="Calibri Light"/>
                <a:cs typeface="Calibri Light"/>
              </a:rPr>
              <a:t>а</a:t>
            </a:r>
            <a:r>
              <a:rPr sz="1800" b="0" spc="-5" dirty="0">
                <a:latin typeface="Calibri Light"/>
                <a:cs typeface="Calibri Light"/>
              </a:rPr>
              <a:t>тел</a:t>
            </a:r>
            <a:r>
              <a:rPr sz="1800" b="0" spc="-10" dirty="0">
                <a:latin typeface="Calibri Light"/>
                <a:cs typeface="Calibri Light"/>
              </a:rPr>
              <a:t>ь</a:t>
            </a:r>
            <a:r>
              <a:rPr sz="1800" b="0" spc="5" dirty="0">
                <a:latin typeface="Calibri Light"/>
                <a:cs typeface="Calibri Light"/>
              </a:rPr>
              <a:t>н</a:t>
            </a:r>
            <a:r>
              <a:rPr sz="1800" b="0" spc="-5" dirty="0">
                <a:latin typeface="Calibri Light"/>
                <a:cs typeface="Calibri Light"/>
              </a:rPr>
              <a:t>о</a:t>
            </a:r>
            <a:r>
              <a:rPr sz="1800" b="0" dirty="0">
                <a:latin typeface="Calibri Light"/>
                <a:cs typeface="Calibri Light"/>
              </a:rPr>
              <a:t>й	и  </a:t>
            </a:r>
            <a:r>
              <a:rPr sz="1800" b="0" spc="-5" dirty="0">
                <a:latin typeface="Calibri Light"/>
                <a:cs typeface="Calibri Light"/>
              </a:rPr>
              <a:t>реабилитационной</a:t>
            </a:r>
            <a:r>
              <a:rPr sz="1800" b="0" spc="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работе,</a:t>
            </a:r>
            <a:r>
              <a:rPr sz="1800" b="0" spc="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ГКУ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СРЦ</a:t>
            </a:r>
            <a:r>
              <a:rPr sz="1800" b="0" spc="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«Маленький</a:t>
            </a:r>
            <a:r>
              <a:rPr sz="1800" b="0" spc="3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принц».</a:t>
            </a:r>
            <a:endParaRPr sz="18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800" b="1" spc="-20" dirty="0">
                <a:latin typeface="Calibri Light"/>
                <a:cs typeface="Calibri Light"/>
              </a:rPr>
              <a:t>Прокопьева</a:t>
            </a:r>
            <a:r>
              <a:rPr sz="1800" b="1" spc="270" dirty="0">
                <a:latin typeface="Calibri Light"/>
                <a:cs typeface="Calibri Light"/>
              </a:rPr>
              <a:t> </a:t>
            </a:r>
            <a:r>
              <a:rPr sz="1800" b="1" spc="-20" dirty="0">
                <a:latin typeface="Calibri Light"/>
                <a:cs typeface="Calibri Light"/>
              </a:rPr>
              <a:t>Полина</a:t>
            </a:r>
            <a:r>
              <a:rPr sz="1800" b="1" spc="270" dirty="0">
                <a:latin typeface="Calibri Light"/>
                <a:cs typeface="Calibri Light"/>
              </a:rPr>
              <a:t> </a:t>
            </a:r>
            <a:r>
              <a:rPr sz="1800" b="1" spc="-20" dirty="0">
                <a:latin typeface="Calibri Light"/>
                <a:cs typeface="Calibri Light"/>
              </a:rPr>
              <a:t>Александровна</a:t>
            </a:r>
            <a:r>
              <a:rPr sz="1800" b="0" spc="-20" dirty="0">
                <a:latin typeface="Calibri Light"/>
                <a:cs typeface="Calibri Light"/>
              </a:rPr>
              <a:t>,</a:t>
            </a:r>
            <a:r>
              <a:rPr sz="1800" b="0" spc="28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специалист</a:t>
            </a:r>
            <a:r>
              <a:rPr sz="1800" b="0" spc="29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по</a:t>
            </a:r>
            <a:r>
              <a:rPr sz="1800" b="0" spc="28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социальной</a:t>
            </a:r>
            <a:r>
              <a:rPr sz="1800" b="0" spc="29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работе,</a:t>
            </a:r>
            <a:r>
              <a:rPr sz="1800" b="0" spc="29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ГКУ</a:t>
            </a:r>
            <a:r>
              <a:rPr sz="1800" b="0" spc="285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СРЦ</a:t>
            </a:r>
            <a:endParaRPr sz="18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</a:pPr>
            <a:r>
              <a:rPr sz="1800" b="0" spc="-5" dirty="0">
                <a:latin typeface="Calibri Light"/>
                <a:cs typeface="Calibri Light"/>
              </a:rPr>
              <a:t>«Маленький принц».</a:t>
            </a:r>
            <a:endParaRPr sz="1800" dirty="0">
              <a:latin typeface="Calibri Light"/>
              <a:cs typeface="Calibri Ligh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17182" y="1902829"/>
            <a:ext cx="2244852" cy="224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object 18"/>
          <p:cNvGrpSpPr/>
          <p:nvPr/>
        </p:nvGrpSpPr>
        <p:grpSpPr>
          <a:xfrm>
            <a:off x="0" y="326136"/>
            <a:ext cx="3495040" cy="5180330"/>
            <a:chOff x="0" y="326136"/>
            <a:chExt cx="3495040" cy="518033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7111" y="4134612"/>
              <a:ext cx="1374648" cy="13716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269491"/>
              <a:ext cx="3494531" cy="37871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0748" y="2215896"/>
              <a:ext cx="1935480" cy="167792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1668" y="326136"/>
              <a:ext cx="1546859" cy="108204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26EE81-0E1B-4865-96F5-D6CB914907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579170" cy="554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0355" y="696214"/>
            <a:ext cx="11918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sz="2000" b="0" spc="-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37576" y="510540"/>
            <a:ext cx="1946275" cy="676910"/>
          </a:xfrm>
          <a:custGeom>
            <a:avLst/>
            <a:gdLst/>
            <a:ahLst/>
            <a:cxnLst/>
            <a:rect l="l" t="t" r="r" b="b"/>
            <a:pathLst>
              <a:path w="1946275" h="676910">
                <a:moveTo>
                  <a:pt x="1633093" y="0"/>
                </a:moveTo>
                <a:lnTo>
                  <a:pt x="313054" y="0"/>
                </a:lnTo>
                <a:lnTo>
                  <a:pt x="266804" y="3669"/>
                </a:lnTo>
                <a:lnTo>
                  <a:pt x="222658" y="14327"/>
                </a:lnTo>
                <a:lnTo>
                  <a:pt x="181099" y="31450"/>
                </a:lnTo>
                <a:lnTo>
                  <a:pt x="142614" y="54515"/>
                </a:lnTo>
                <a:lnTo>
                  <a:pt x="107687" y="82998"/>
                </a:lnTo>
                <a:lnTo>
                  <a:pt x="76803" y="116374"/>
                </a:lnTo>
                <a:lnTo>
                  <a:pt x="50447" y="154120"/>
                </a:lnTo>
                <a:lnTo>
                  <a:pt x="29103" y="195713"/>
                </a:lnTo>
                <a:lnTo>
                  <a:pt x="13258" y="240627"/>
                </a:lnTo>
                <a:lnTo>
                  <a:pt x="3395" y="288340"/>
                </a:lnTo>
                <a:lnTo>
                  <a:pt x="0" y="338327"/>
                </a:lnTo>
                <a:lnTo>
                  <a:pt x="3395" y="388315"/>
                </a:lnTo>
                <a:lnTo>
                  <a:pt x="13258" y="436028"/>
                </a:lnTo>
                <a:lnTo>
                  <a:pt x="29103" y="480942"/>
                </a:lnTo>
                <a:lnTo>
                  <a:pt x="50447" y="522535"/>
                </a:lnTo>
                <a:lnTo>
                  <a:pt x="76803" y="560281"/>
                </a:lnTo>
                <a:lnTo>
                  <a:pt x="107687" y="593657"/>
                </a:lnTo>
                <a:lnTo>
                  <a:pt x="142614" y="622140"/>
                </a:lnTo>
                <a:lnTo>
                  <a:pt x="181099" y="645205"/>
                </a:lnTo>
                <a:lnTo>
                  <a:pt x="222658" y="662328"/>
                </a:lnTo>
                <a:lnTo>
                  <a:pt x="266804" y="672986"/>
                </a:lnTo>
                <a:lnTo>
                  <a:pt x="313054" y="676656"/>
                </a:lnTo>
                <a:lnTo>
                  <a:pt x="1633093" y="676656"/>
                </a:lnTo>
                <a:lnTo>
                  <a:pt x="1679343" y="672986"/>
                </a:lnTo>
                <a:lnTo>
                  <a:pt x="1723489" y="662328"/>
                </a:lnTo>
                <a:lnTo>
                  <a:pt x="1765048" y="645205"/>
                </a:lnTo>
                <a:lnTo>
                  <a:pt x="1803533" y="622140"/>
                </a:lnTo>
                <a:lnTo>
                  <a:pt x="1838460" y="593657"/>
                </a:lnTo>
                <a:lnTo>
                  <a:pt x="1869344" y="560281"/>
                </a:lnTo>
                <a:lnTo>
                  <a:pt x="1895700" y="522535"/>
                </a:lnTo>
                <a:lnTo>
                  <a:pt x="1917044" y="480942"/>
                </a:lnTo>
                <a:lnTo>
                  <a:pt x="1932889" y="436028"/>
                </a:lnTo>
                <a:lnTo>
                  <a:pt x="1942752" y="388315"/>
                </a:lnTo>
                <a:lnTo>
                  <a:pt x="1946148" y="338327"/>
                </a:lnTo>
                <a:lnTo>
                  <a:pt x="1942752" y="288340"/>
                </a:lnTo>
                <a:lnTo>
                  <a:pt x="1932889" y="240627"/>
                </a:lnTo>
                <a:lnTo>
                  <a:pt x="1917044" y="195713"/>
                </a:lnTo>
                <a:lnTo>
                  <a:pt x="1895700" y="154120"/>
                </a:lnTo>
                <a:lnTo>
                  <a:pt x="1869344" y="116374"/>
                </a:lnTo>
                <a:lnTo>
                  <a:pt x="1838460" y="82998"/>
                </a:lnTo>
                <a:lnTo>
                  <a:pt x="1803533" y="54515"/>
                </a:lnTo>
                <a:lnTo>
                  <a:pt x="1765048" y="31450"/>
                </a:lnTo>
                <a:lnTo>
                  <a:pt x="1723489" y="14327"/>
                </a:lnTo>
                <a:lnTo>
                  <a:pt x="1679343" y="3669"/>
                </a:lnTo>
                <a:lnTo>
                  <a:pt x="1633093" y="0"/>
                </a:lnTo>
                <a:close/>
              </a:path>
            </a:pathLst>
          </a:custGeom>
          <a:solidFill>
            <a:srgbClr val="FF61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00668" y="634110"/>
            <a:ext cx="12249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20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sz="20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</a:t>
            </a:r>
            <a:r>
              <a:rPr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9767" y="210311"/>
            <a:ext cx="2683764" cy="268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4868" y="210311"/>
            <a:ext cx="614172" cy="6187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4079" y="5827776"/>
            <a:ext cx="614171" cy="61874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3747" y="6089903"/>
            <a:ext cx="614172" cy="61874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472684" y="3950208"/>
            <a:ext cx="983615" cy="983615"/>
            <a:chOff x="5472684" y="3950208"/>
            <a:chExt cx="983615" cy="9836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2684" y="3950208"/>
              <a:ext cx="983614" cy="9836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8716" y="4142232"/>
              <a:ext cx="487680" cy="48768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81583" y="458723"/>
            <a:ext cx="983615" cy="983615"/>
            <a:chOff x="481583" y="458723"/>
            <a:chExt cx="983615" cy="98361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583" y="458723"/>
              <a:ext cx="983615" cy="9836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615" y="650747"/>
              <a:ext cx="487680" cy="4876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1" y="10667"/>
            <a:ext cx="579120" cy="5608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7807" y="6038087"/>
            <a:ext cx="774191" cy="8168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49096" y="143255"/>
            <a:ext cx="4899025" cy="2957830"/>
            <a:chOff x="1149096" y="143255"/>
            <a:chExt cx="4899025" cy="29578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9096" y="143255"/>
              <a:ext cx="4898898" cy="29573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668" y="228599"/>
              <a:ext cx="4170426" cy="28277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5128" y="335279"/>
              <a:ext cx="4402836" cy="24612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70075" y="451484"/>
            <a:ext cx="346964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84455" indent="-254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Благодаря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энтузиазму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коллектива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единомышленников,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СРЦ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реализуются,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апробируются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внедряются</a:t>
            </a:r>
            <a:r>
              <a:rPr sz="1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современные </a:t>
            </a:r>
            <a:r>
              <a:rPr sz="1200" b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социальных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технологии,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способствующие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совершенствованию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качества</a:t>
            </a:r>
            <a:endParaRPr sz="1200" dirty="0">
              <a:latin typeface="Arial"/>
              <a:cs typeface="Arial"/>
            </a:endParaRPr>
          </a:p>
          <a:p>
            <a:pPr marL="276225" marR="266700" indent="-1905"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предоставляемых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социальных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услуг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несовершеннолетним,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находящимся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endParaRPr sz="1200" dirty="0">
              <a:latin typeface="Arial"/>
              <a:cs typeface="Arial"/>
            </a:endParaRPr>
          </a:p>
          <a:p>
            <a:pPr marL="12700" marR="5080" indent="88265">
              <a:lnSpc>
                <a:spcPct val="100000"/>
              </a:lnSpc>
            </a:pP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трудной</a:t>
            </a:r>
            <a:r>
              <a:rPr sz="12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жизненной</a:t>
            </a:r>
            <a:r>
              <a:rPr sz="12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ситуации,</a:t>
            </a:r>
            <a:r>
              <a:rPr sz="12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2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том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числе,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 с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девиантным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поведением,</a:t>
            </a:r>
            <a:r>
              <a:rPr sz="1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осуществляемые</a:t>
            </a:r>
            <a:endParaRPr sz="1200" dirty="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совокупности</a:t>
            </a: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индивидуальной</a:t>
            </a:r>
            <a:endParaRPr sz="1200" dirty="0">
              <a:latin typeface="Arial"/>
              <a:cs typeface="Arial"/>
            </a:endParaRPr>
          </a:p>
          <a:p>
            <a:pPr marL="88900" marR="77470"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профилактической</a:t>
            </a: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работой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 с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их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семейным </a:t>
            </a:r>
            <a:r>
              <a:rPr sz="1200" b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окружением.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3129" y="228599"/>
            <a:ext cx="11809477" cy="6641589"/>
            <a:chOff x="220979" y="216408"/>
            <a:chExt cx="11809477" cy="6641589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979" y="2787415"/>
              <a:ext cx="3224910" cy="40705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6051" y="2982468"/>
              <a:ext cx="2654808" cy="35402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2151" y="3701839"/>
              <a:ext cx="4175759" cy="31196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07223" y="3896867"/>
              <a:ext cx="3605783" cy="25496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2151" y="216408"/>
              <a:ext cx="4175759" cy="31196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07223" y="411480"/>
              <a:ext cx="3605783" cy="25496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91840" y="3096793"/>
              <a:ext cx="4174236" cy="31438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86912" y="3291840"/>
              <a:ext cx="3604260" cy="25740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19344" y="600456"/>
              <a:ext cx="1930907" cy="19309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4987" y="1463040"/>
              <a:ext cx="612648" cy="6187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417808" y="2939796"/>
              <a:ext cx="612648" cy="6187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28359" y="2302763"/>
              <a:ext cx="983614" cy="9836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84391" y="2494787"/>
              <a:ext cx="487680" cy="4876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5279" y="537972"/>
              <a:ext cx="983614" cy="98361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1311" y="729995"/>
              <a:ext cx="487679" cy="4876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1311" y="2203703"/>
              <a:ext cx="687324" cy="6858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70120" y="6006084"/>
              <a:ext cx="687324" cy="6858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55023" y="3145536"/>
              <a:ext cx="687324" cy="685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1" y="10667"/>
            <a:ext cx="579120" cy="5608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7807" y="6038087"/>
            <a:ext cx="774191" cy="8168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650235" y="88392"/>
            <a:ext cx="6316345" cy="4445000"/>
            <a:chOff x="2650235" y="88392"/>
            <a:chExt cx="6316345" cy="4445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0235" y="88392"/>
              <a:ext cx="6316218" cy="44447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2215" y="460248"/>
              <a:ext cx="5153405" cy="37421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06267" y="292100"/>
              <a:ext cx="5820410" cy="3937000"/>
            </a:xfrm>
            <a:custGeom>
              <a:avLst/>
              <a:gdLst/>
              <a:ahLst/>
              <a:cxnLst/>
              <a:rect l="l" t="t" r="r" b="b"/>
              <a:pathLst>
                <a:path w="5820409" h="3937000">
                  <a:moveTo>
                    <a:pt x="4082729" y="3924300"/>
                  </a:moveTo>
                  <a:lnTo>
                    <a:pt x="1737426" y="3924300"/>
                  </a:lnTo>
                  <a:lnTo>
                    <a:pt x="1784196" y="3937000"/>
                  </a:lnTo>
                  <a:lnTo>
                    <a:pt x="4035959" y="3937000"/>
                  </a:lnTo>
                  <a:lnTo>
                    <a:pt x="4082729" y="3924300"/>
                  </a:lnTo>
                  <a:close/>
                </a:path>
                <a:path w="5820409" h="3937000">
                  <a:moveTo>
                    <a:pt x="4175258" y="3911600"/>
                  </a:moveTo>
                  <a:lnTo>
                    <a:pt x="1644897" y="3911600"/>
                  </a:lnTo>
                  <a:lnTo>
                    <a:pt x="1690989" y="3924300"/>
                  </a:lnTo>
                  <a:lnTo>
                    <a:pt x="4129166" y="3924300"/>
                  </a:lnTo>
                  <a:lnTo>
                    <a:pt x="4175258" y="3911600"/>
                  </a:lnTo>
                  <a:close/>
                </a:path>
                <a:path w="5820409" h="3937000">
                  <a:moveTo>
                    <a:pt x="4220991" y="25400"/>
                  </a:moveTo>
                  <a:lnTo>
                    <a:pt x="1599164" y="25400"/>
                  </a:lnTo>
                  <a:lnTo>
                    <a:pt x="1553802" y="38100"/>
                  </a:lnTo>
                  <a:lnTo>
                    <a:pt x="1247754" y="127000"/>
                  </a:lnTo>
                  <a:lnTo>
                    <a:pt x="1205829" y="152400"/>
                  </a:lnTo>
                  <a:lnTo>
                    <a:pt x="1164391" y="165100"/>
                  </a:lnTo>
                  <a:lnTo>
                    <a:pt x="1123454" y="190500"/>
                  </a:lnTo>
                  <a:lnTo>
                    <a:pt x="1083030" y="203200"/>
                  </a:lnTo>
                  <a:lnTo>
                    <a:pt x="1003775" y="254000"/>
                  </a:lnTo>
                  <a:lnTo>
                    <a:pt x="964970" y="266700"/>
                  </a:lnTo>
                  <a:lnTo>
                    <a:pt x="926730" y="292100"/>
                  </a:lnTo>
                  <a:lnTo>
                    <a:pt x="889068" y="317500"/>
                  </a:lnTo>
                  <a:lnTo>
                    <a:pt x="851997" y="342900"/>
                  </a:lnTo>
                  <a:lnTo>
                    <a:pt x="815531" y="368300"/>
                  </a:lnTo>
                  <a:lnTo>
                    <a:pt x="779681" y="393700"/>
                  </a:lnTo>
                  <a:lnTo>
                    <a:pt x="744461" y="419100"/>
                  </a:lnTo>
                  <a:lnTo>
                    <a:pt x="709884" y="457200"/>
                  </a:lnTo>
                  <a:lnTo>
                    <a:pt x="675962" y="482600"/>
                  </a:lnTo>
                  <a:lnTo>
                    <a:pt x="642710" y="508000"/>
                  </a:lnTo>
                  <a:lnTo>
                    <a:pt x="610139" y="546100"/>
                  </a:lnTo>
                  <a:lnTo>
                    <a:pt x="578262" y="571500"/>
                  </a:lnTo>
                  <a:lnTo>
                    <a:pt x="547093" y="609600"/>
                  </a:lnTo>
                  <a:lnTo>
                    <a:pt x="516644" y="635000"/>
                  </a:lnTo>
                  <a:lnTo>
                    <a:pt x="486929" y="673100"/>
                  </a:lnTo>
                  <a:lnTo>
                    <a:pt x="457960" y="698500"/>
                  </a:lnTo>
                  <a:lnTo>
                    <a:pt x="429750" y="736600"/>
                  </a:lnTo>
                  <a:lnTo>
                    <a:pt x="402312" y="774700"/>
                  </a:lnTo>
                  <a:lnTo>
                    <a:pt x="375659" y="812800"/>
                  </a:lnTo>
                  <a:lnTo>
                    <a:pt x="349804" y="850900"/>
                  </a:lnTo>
                  <a:lnTo>
                    <a:pt x="324760" y="889000"/>
                  </a:lnTo>
                  <a:lnTo>
                    <a:pt x="300540" y="927100"/>
                  </a:lnTo>
                  <a:lnTo>
                    <a:pt x="277156" y="965200"/>
                  </a:lnTo>
                  <a:lnTo>
                    <a:pt x="254622" y="1003300"/>
                  </a:lnTo>
                  <a:lnTo>
                    <a:pt x="232951" y="1041400"/>
                  </a:lnTo>
                  <a:lnTo>
                    <a:pt x="212155" y="1079500"/>
                  </a:lnTo>
                  <a:lnTo>
                    <a:pt x="192248" y="1117600"/>
                  </a:lnTo>
                  <a:lnTo>
                    <a:pt x="173242" y="1155700"/>
                  </a:lnTo>
                  <a:lnTo>
                    <a:pt x="155150" y="1206500"/>
                  </a:lnTo>
                  <a:lnTo>
                    <a:pt x="137985" y="1244600"/>
                  </a:lnTo>
                  <a:lnTo>
                    <a:pt x="121761" y="1282700"/>
                  </a:lnTo>
                  <a:lnTo>
                    <a:pt x="106489" y="1333500"/>
                  </a:lnTo>
                  <a:lnTo>
                    <a:pt x="92184" y="1371600"/>
                  </a:lnTo>
                  <a:lnTo>
                    <a:pt x="78857" y="1409700"/>
                  </a:lnTo>
                  <a:lnTo>
                    <a:pt x="66523" y="1460500"/>
                  </a:lnTo>
                  <a:lnTo>
                    <a:pt x="55193" y="1498600"/>
                  </a:lnTo>
                  <a:lnTo>
                    <a:pt x="44881" y="1549400"/>
                  </a:lnTo>
                  <a:lnTo>
                    <a:pt x="35599" y="1587500"/>
                  </a:lnTo>
                  <a:lnTo>
                    <a:pt x="27361" y="1638300"/>
                  </a:lnTo>
                  <a:lnTo>
                    <a:pt x="20179" y="1689100"/>
                  </a:lnTo>
                  <a:lnTo>
                    <a:pt x="14067" y="1727200"/>
                  </a:lnTo>
                  <a:lnTo>
                    <a:pt x="9037" y="1778000"/>
                  </a:lnTo>
                  <a:lnTo>
                    <a:pt x="5103" y="1828800"/>
                  </a:lnTo>
                  <a:lnTo>
                    <a:pt x="2276" y="1879600"/>
                  </a:lnTo>
                  <a:lnTo>
                    <a:pt x="571" y="1917700"/>
                  </a:lnTo>
                  <a:lnTo>
                    <a:pt x="0" y="1968500"/>
                  </a:lnTo>
                  <a:lnTo>
                    <a:pt x="571" y="2019300"/>
                  </a:lnTo>
                  <a:lnTo>
                    <a:pt x="2276" y="2070100"/>
                  </a:lnTo>
                  <a:lnTo>
                    <a:pt x="5103" y="2108200"/>
                  </a:lnTo>
                  <a:lnTo>
                    <a:pt x="9037" y="2159000"/>
                  </a:lnTo>
                  <a:lnTo>
                    <a:pt x="14067" y="2209800"/>
                  </a:lnTo>
                  <a:lnTo>
                    <a:pt x="20179" y="2247900"/>
                  </a:lnTo>
                  <a:lnTo>
                    <a:pt x="27361" y="2298700"/>
                  </a:lnTo>
                  <a:lnTo>
                    <a:pt x="35599" y="2349500"/>
                  </a:lnTo>
                  <a:lnTo>
                    <a:pt x="44881" y="2387600"/>
                  </a:lnTo>
                  <a:lnTo>
                    <a:pt x="55193" y="2438400"/>
                  </a:lnTo>
                  <a:lnTo>
                    <a:pt x="66523" y="2476500"/>
                  </a:lnTo>
                  <a:lnTo>
                    <a:pt x="78857" y="2527300"/>
                  </a:lnTo>
                  <a:lnTo>
                    <a:pt x="92184" y="2565400"/>
                  </a:lnTo>
                  <a:lnTo>
                    <a:pt x="106489" y="2616200"/>
                  </a:lnTo>
                  <a:lnTo>
                    <a:pt x="121761" y="2654300"/>
                  </a:lnTo>
                  <a:lnTo>
                    <a:pt x="137985" y="2692400"/>
                  </a:lnTo>
                  <a:lnTo>
                    <a:pt x="155150" y="2743200"/>
                  </a:lnTo>
                  <a:lnTo>
                    <a:pt x="173242" y="2781300"/>
                  </a:lnTo>
                  <a:lnTo>
                    <a:pt x="192248" y="2819400"/>
                  </a:lnTo>
                  <a:lnTo>
                    <a:pt x="212155" y="2857500"/>
                  </a:lnTo>
                  <a:lnTo>
                    <a:pt x="232951" y="2895600"/>
                  </a:lnTo>
                  <a:lnTo>
                    <a:pt x="254622" y="2933700"/>
                  </a:lnTo>
                  <a:lnTo>
                    <a:pt x="277156" y="2984500"/>
                  </a:lnTo>
                  <a:lnTo>
                    <a:pt x="300540" y="3022600"/>
                  </a:lnTo>
                  <a:lnTo>
                    <a:pt x="324760" y="3048000"/>
                  </a:lnTo>
                  <a:lnTo>
                    <a:pt x="349804" y="3086100"/>
                  </a:lnTo>
                  <a:lnTo>
                    <a:pt x="375659" y="3124200"/>
                  </a:lnTo>
                  <a:lnTo>
                    <a:pt x="402312" y="3162300"/>
                  </a:lnTo>
                  <a:lnTo>
                    <a:pt x="429750" y="3200400"/>
                  </a:lnTo>
                  <a:lnTo>
                    <a:pt x="457960" y="3238500"/>
                  </a:lnTo>
                  <a:lnTo>
                    <a:pt x="486929" y="3263900"/>
                  </a:lnTo>
                  <a:lnTo>
                    <a:pt x="516644" y="3302000"/>
                  </a:lnTo>
                  <a:lnTo>
                    <a:pt x="547093" y="3327400"/>
                  </a:lnTo>
                  <a:lnTo>
                    <a:pt x="578262" y="3365500"/>
                  </a:lnTo>
                  <a:lnTo>
                    <a:pt x="610139" y="3390900"/>
                  </a:lnTo>
                  <a:lnTo>
                    <a:pt x="642710" y="3429000"/>
                  </a:lnTo>
                  <a:lnTo>
                    <a:pt x="675962" y="3454400"/>
                  </a:lnTo>
                  <a:lnTo>
                    <a:pt x="709884" y="3479800"/>
                  </a:lnTo>
                  <a:lnTo>
                    <a:pt x="744461" y="3517900"/>
                  </a:lnTo>
                  <a:lnTo>
                    <a:pt x="779681" y="3543300"/>
                  </a:lnTo>
                  <a:lnTo>
                    <a:pt x="815531" y="3568700"/>
                  </a:lnTo>
                  <a:lnTo>
                    <a:pt x="851997" y="3594100"/>
                  </a:lnTo>
                  <a:lnTo>
                    <a:pt x="889068" y="3619500"/>
                  </a:lnTo>
                  <a:lnTo>
                    <a:pt x="926730" y="3644900"/>
                  </a:lnTo>
                  <a:lnTo>
                    <a:pt x="964970" y="3670300"/>
                  </a:lnTo>
                  <a:lnTo>
                    <a:pt x="1003775" y="3683000"/>
                  </a:lnTo>
                  <a:lnTo>
                    <a:pt x="1083030" y="3733800"/>
                  </a:lnTo>
                  <a:lnTo>
                    <a:pt x="1123454" y="3746500"/>
                  </a:lnTo>
                  <a:lnTo>
                    <a:pt x="1164391" y="3771900"/>
                  </a:lnTo>
                  <a:lnTo>
                    <a:pt x="1205829" y="3784600"/>
                  </a:lnTo>
                  <a:lnTo>
                    <a:pt x="1247754" y="3810000"/>
                  </a:lnTo>
                  <a:lnTo>
                    <a:pt x="1290155" y="3822700"/>
                  </a:lnTo>
                  <a:lnTo>
                    <a:pt x="1599164" y="3911600"/>
                  </a:lnTo>
                  <a:lnTo>
                    <a:pt x="4220991" y="3911600"/>
                  </a:lnTo>
                  <a:lnTo>
                    <a:pt x="4530000" y="3822700"/>
                  </a:lnTo>
                  <a:lnTo>
                    <a:pt x="4572401" y="3810000"/>
                  </a:lnTo>
                  <a:lnTo>
                    <a:pt x="4614326" y="3784600"/>
                  </a:lnTo>
                  <a:lnTo>
                    <a:pt x="4655764" y="3771900"/>
                  </a:lnTo>
                  <a:lnTo>
                    <a:pt x="4696701" y="3746500"/>
                  </a:lnTo>
                  <a:lnTo>
                    <a:pt x="4737125" y="3733800"/>
                  </a:lnTo>
                  <a:lnTo>
                    <a:pt x="4816380" y="3683000"/>
                  </a:lnTo>
                  <a:lnTo>
                    <a:pt x="4855185" y="3670300"/>
                  </a:lnTo>
                  <a:lnTo>
                    <a:pt x="4893425" y="3644900"/>
                  </a:lnTo>
                  <a:lnTo>
                    <a:pt x="4931087" y="3619500"/>
                  </a:lnTo>
                  <a:lnTo>
                    <a:pt x="4968158" y="3594100"/>
                  </a:lnTo>
                  <a:lnTo>
                    <a:pt x="5004624" y="3568700"/>
                  </a:lnTo>
                  <a:lnTo>
                    <a:pt x="5040474" y="3543300"/>
                  </a:lnTo>
                  <a:lnTo>
                    <a:pt x="5075694" y="3517900"/>
                  </a:lnTo>
                  <a:lnTo>
                    <a:pt x="5110271" y="3479800"/>
                  </a:lnTo>
                  <a:lnTo>
                    <a:pt x="5144193" y="3454400"/>
                  </a:lnTo>
                  <a:lnTo>
                    <a:pt x="5177445" y="3429000"/>
                  </a:lnTo>
                  <a:lnTo>
                    <a:pt x="5210016" y="3390900"/>
                  </a:lnTo>
                  <a:lnTo>
                    <a:pt x="5241893" y="3365500"/>
                  </a:lnTo>
                  <a:lnTo>
                    <a:pt x="5273062" y="3327400"/>
                  </a:lnTo>
                  <a:lnTo>
                    <a:pt x="5303511" y="3302000"/>
                  </a:lnTo>
                  <a:lnTo>
                    <a:pt x="5333226" y="3263900"/>
                  </a:lnTo>
                  <a:lnTo>
                    <a:pt x="5362195" y="3238500"/>
                  </a:lnTo>
                  <a:lnTo>
                    <a:pt x="5390405" y="3200400"/>
                  </a:lnTo>
                  <a:lnTo>
                    <a:pt x="5417843" y="3162300"/>
                  </a:lnTo>
                  <a:lnTo>
                    <a:pt x="5444496" y="3124200"/>
                  </a:lnTo>
                  <a:lnTo>
                    <a:pt x="5470351" y="3086100"/>
                  </a:lnTo>
                  <a:lnTo>
                    <a:pt x="5495395" y="3048000"/>
                  </a:lnTo>
                  <a:lnTo>
                    <a:pt x="5519615" y="3022600"/>
                  </a:lnTo>
                  <a:lnTo>
                    <a:pt x="5542999" y="2984500"/>
                  </a:lnTo>
                  <a:lnTo>
                    <a:pt x="5565533" y="2933700"/>
                  </a:lnTo>
                  <a:lnTo>
                    <a:pt x="5587204" y="2895600"/>
                  </a:lnTo>
                  <a:lnTo>
                    <a:pt x="5608000" y="2857500"/>
                  </a:lnTo>
                  <a:lnTo>
                    <a:pt x="5627907" y="2819400"/>
                  </a:lnTo>
                  <a:lnTo>
                    <a:pt x="5646913" y="2781300"/>
                  </a:lnTo>
                  <a:lnTo>
                    <a:pt x="5665005" y="2743200"/>
                  </a:lnTo>
                  <a:lnTo>
                    <a:pt x="5682170" y="2692400"/>
                  </a:lnTo>
                  <a:lnTo>
                    <a:pt x="5698394" y="2654300"/>
                  </a:lnTo>
                  <a:lnTo>
                    <a:pt x="5713666" y="2616200"/>
                  </a:lnTo>
                  <a:lnTo>
                    <a:pt x="5727971" y="2565400"/>
                  </a:lnTo>
                  <a:lnTo>
                    <a:pt x="5741298" y="2527300"/>
                  </a:lnTo>
                  <a:lnTo>
                    <a:pt x="5753632" y="2476500"/>
                  </a:lnTo>
                  <a:lnTo>
                    <a:pt x="5764962" y="2438400"/>
                  </a:lnTo>
                  <a:lnTo>
                    <a:pt x="5775274" y="2387600"/>
                  </a:lnTo>
                  <a:lnTo>
                    <a:pt x="5784556" y="2349500"/>
                  </a:lnTo>
                  <a:lnTo>
                    <a:pt x="5792794" y="2298700"/>
                  </a:lnTo>
                  <a:lnTo>
                    <a:pt x="5799976" y="2247900"/>
                  </a:lnTo>
                  <a:lnTo>
                    <a:pt x="5806088" y="2209800"/>
                  </a:lnTo>
                  <a:lnTo>
                    <a:pt x="5811118" y="2159000"/>
                  </a:lnTo>
                  <a:lnTo>
                    <a:pt x="5815052" y="2108200"/>
                  </a:lnTo>
                  <a:lnTo>
                    <a:pt x="5817879" y="2070100"/>
                  </a:lnTo>
                  <a:lnTo>
                    <a:pt x="5819584" y="2019300"/>
                  </a:lnTo>
                  <a:lnTo>
                    <a:pt x="5820156" y="1968500"/>
                  </a:lnTo>
                  <a:lnTo>
                    <a:pt x="5819584" y="1917700"/>
                  </a:lnTo>
                  <a:lnTo>
                    <a:pt x="5817879" y="1879600"/>
                  </a:lnTo>
                  <a:lnTo>
                    <a:pt x="5815052" y="1828800"/>
                  </a:lnTo>
                  <a:lnTo>
                    <a:pt x="5811118" y="1778000"/>
                  </a:lnTo>
                  <a:lnTo>
                    <a:pt x="5806088" y="1727200"/>
                  </a:lnTo>
                  <a:lnTo>
                    <a:pt x="5799976" y="1689100"/>
                  </a:lnTo>
                  <a:lnTo>
                    <a:pt x="5792794" y="1638300"/>
                  </a:lnTo>
                  <a:lnTo>
                    <a:pt x="5784556" y="1587500"/>
                  </a:lnTo>
                  <a:lnTo>
                    <a:pt x="5775274" y="1549400"/>
                  </a:lnTo>
                  <a:lnTo>
                    <a:pt x="5764962" y="1498600"/>
                  </a:lnTo>
                  <a:lnTo>
                    <a:pt x="5753632" y="1460500"/>
                  </a:lnTo>
                  <a:lnTo>
                    <a:pt x="5741298" y="1409700"/>
                  </a:lnTo>
                  <a:lnTo>
                    <a:pt x="5727971" y="1371600"/>
                  </a:lnTo>
                  <a:lnTo>
                    <a:pt x="5713666" y="1333500"/>
                  </a:lnTo>
                  <a:lnTo>
                    <a:pt x="5698394" y="1282700"/>
                  </a:lnTo>
                  <a:lnTo>
                    <a:pt x="5682170" y="1244600"/>
                  </a:lnTo>
                  <a:lnTo>
                    <a:pt x="5665005" y="1206500"/>
                  </a:lnTo>
                  <a:lnTo>
                    <a:pt x="5646913" y="1155700"/>
                  </a:lnTo>
                  <a:lnTo>
                    <a:pt x="5627907" y="1117600"/>
                  </a:lnTo>
                  <a:lnTo>
                    <a:pt x="5608000" y="1079500"/>
                  </a:lnTo>
                  <a:lnTo>
                    <a:pt x="5587204" y="1041400"/>
                  </a:lnTo>
                  <a:lnTo>
                    <a:pt x="5565533" y="1003300"/>
                  </a:lnTo>
                  <a:lnTo>
                    <a:pt x="5542999" y="965200"/>
                  </a:lnTo>
                  <a:lnTo>
                    <a:pt x="5519615" y="927100"/>
                  </a:lnTo>
                  <a:lnTo>
                    <a:pt x="5495395" y="889000"/>
                  </a:lnTo>
                  <a:lnTo>
                    <a:pt x="5470351" y="850900"/>
                  </a:lnTo>
                  <a:lnTo>
                    <a:pt x="5444496" y="812800"/>
                  </a:lnTo>
                  <a:lnTo>
                    <a:pt x="5417843" y="774700"/>
                  </a:lnTo>
                  <a:lnTo>
                    <a:pt x="5390405" y="736600"/>
                  </a:lnTo>
                  <a:lnTo>
                    <a:pt x="5362195" y="698500"/>
                  </a:lnTo>
                  <a:lnTo>
                    <a:pt x="5333226" y="673100"/>
                  </a:lnTo>
                  <a:lnTo>
                    <a:pt x="5303511" y="635000"/>
                  </a:lnTo>
                  <a:lnTo>
                    <a:pt x="5273062" y="609600"/>
                  </a:lnTo>
                  <a:lnTo>
                    <a:pt x="5241893" y="571500"/>
                  </a:lnTo>
                  <a:lnTo>
                    <a:pt x="5210016" y="546100"/>
                  </a:lnTo>
                  <a:lnTo>
                    <a:pt x="5177445" y="508000"/>
                  </a:lnTo>
                  <a:lnTo>
                    <a:pt x="5144193" y="482600"/>
                  </a:lnTo>
                  <a:lnTo>
                    <a:pt x="5110271" y="457200"/>
                  </a:lnTo>
                  <a:lnTo>
                    <a:pt x="5075694" y="419100"/>
                  </a:lnTo>
                  <a:lnTo>
                    <a:pt x="5040474" y="393700"/>
                  </a:lnTo>
                  <a:lnTo>
                    <a:pt x="5004624" y="368300"/>
                  </a:lnTo>
                  <a:lnTo>
                    <a:pt x="4968158" y="342900"/>
                  </a:lnTo>
                  <a:lnTo>
                    <a:pt x="4931087" y="317500"/>
                  </a:lnTo>
                  <a:lnTo>
                    <a:pt x="4893425" y="292100"/>
                  </a:lnTo>
                  <a:lnTo>
                    <a:pt x="4855185" y="266700"/>
                  </a:lnTo>
                  <a:lnTo>
                    <a:pt x="4816380" y="254000"/>
                  </a:lnTo>
                  <a:lnTo>
                    <a:pt x="4737125" y="203200"/>
                  </a:lnTo>
                  <a:lnTo>
                    <a:pt x="4696701" y="190500"/>
                  </a:lnTo>
                  <a:lnTo>
                    <a:pt x="4655764" y="165100"/>
                  </a:lnTo>
                  <a:lnTo>
                    <a:pt x="4614326" y="152400"/>
                  </a:lnTo>
                  <a:lnTo>
                    <a:pt x="4572401" y="127000"/>
                  </a:lnTo>
                  <a:lnTo>
                    <a:pt x="4266353" y="38100"/>
                  </a:lnTo>
                  <a:lnTo>
                    <a:pt x="4220991" y="25400"/>
                  </a:lnTo>
                  <a:close/>
                </a:path>
                <a:path w="5820409" h="3937000">
                  <a:moveTo>
                    <a:pt x="4129166" y="12700"/>
                  </a:moveTo>
                  <a:lnTo>
                    <a:pt x="1690989" y="12700"/>
                  </a:lnTo>
                  <a:lnTo>
                    <a:pt x="1644897" y="25400"/>
                  </a:lnTo>
                  <a:lnTo>
                    <a:pt x="4175258" y="25400"/>
                  </a:lnTo>
                  <a:lnTo>
                    <a:pt x="4129166" y="12700"/>
                  </a:lnTo>
                  <a:close/>
                </a:path>
                <a:path w="5820409" h="3937000">
                  <a:moveTo>
                    <a:pt x="4035959" y="0"/>
                  </a:moveTo>
                  <a:lnTo>
                    <a:pt x="1784196" y="0"/>
                  </a:lnTo>
                  <a:lnTo>
                    <a:pt x="1737426" y="12700"/>
                  </a:lnTo>
                  <a:lnTo>
                    <a:pt x="4082729" y="12700"/>
                  </a:lnTo>
                  <a:lnTo>
                    <a:pt x="4035959" y="0"/>
                  </a:lnTo>
                  <a:close/>
                </a:path>
              </a:pathLst>
            </a:custGeom>
            <a:solidFill>
              <a:srgbClr val="FDCD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587241" y="683133"/>
            <a:ext cx="4457065" cy="313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14224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Под </a:t>
            </a:r>
            <a:r>
              <a:rPr sz="1200" b="1" spc="-15" dirty="0">
                <a:latin typeface="Arial"/>
                <a:cs typeface="Arial"/>
              </a:rPr>
              <a:t>руководством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Евгения</a:t>
            </a:r>
            <a:r>
              <a:rPr sz="1200" b="1" spc="-10" dirty="0">
                <a:latin typeface="Arial"/>
                <a:cs typeface="Arial"/>
              </a:rPr>
              <a:t> Николаевича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разработаны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и</a:t>
            </a:r>
            <a:r>
              <a:rPr lang="ru-RU" sz="1200" b="1" dirty="0">
                <a:latin typeface="Arial"/>
                <a:cs typeface="Arial"/>
              </a:rPr>
              <a:t>с 2008г.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успешно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реализуются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lang="ru-RU" sz="1200" b="1" spc="-5" dirty="0">
                <a:latin typeface="Arial"/>
                <a:cs typeface="Arial"/>
              </a:rPr>
              <a:t>социальные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проекты:</a:t>
            </a:r>
            <a:endParaRPr sz="1200" dirty="0">
              <a:latin typeface="Arial"/>
              <a:cs typeface="Arial"/>
            </a:endParaRPr>
          </a:p>
          <a:p>
            <a:pPr marL="178435" marR="170180" indent="10160" algn="ctr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«Социальный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профилакторий»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и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«Социальная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поликлиника»,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ориентированные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на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поддержку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детей</a:t>
            </a:r>
            <a:endParaRPr sz="12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с</a:t>
            </a:r>
            <a:r>
              <a:rPr sz="1200" b="1" spc="-10" dirty="0">
                <a:latin typeface="Arial"/>
                <a:cs typeface="Arial"/>
              </a:rPr>
              <a:t> ослабленным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здоровьем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из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неблагополучных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семей,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на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профилактику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наркомании,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алкоголизма,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табакокурения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и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формирование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у</a:t>
            </a:r>
            <a:r>
              <a:rPr sz="1200" b="1" spc="-10" dirty="0">
                <a:latin typeface="Arial"/>
                <a:cs typeface="Arial"/>
              </a:rPr>
              <a:t> подростков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устойчивых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стереотипов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здорового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образа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жизни.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Воспитанники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включены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в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межведомственный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проект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по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духовно-нравственному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воспитанию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детей </a:t>
            </a:r>
            <a:r>
              <a:rPr sz="1200" b="1" dirty="0">
                <a:latin typeface="Arial"/>
                <a:cs typeface="Arial"/>
              </a:rPr>
              <a:t>и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подростков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«Основы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православной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культуры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и </a:t>
            </a:r>
            <a:r>
              <a:rPr sz="1200" b="1" spc="-10" dirty="0">
                <a:latin typeface="Arial"/>
                <a:cs typeface="Arial"/>
              </a:rPr>
              <a:t>нравственности»</a:t>
            </a:r>
            <a:r>
              <a:rPr sz="1200" b="1" spc="-5" dirty="0">
                <a:latin typeface="Arial"/>
                <a:cs typeface="Arial"/>
              </a:rPr>
              <a:t> (православная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программа</a:t>
            </a:r>
            <a:endParaRPr sz="1200" dirty="0">
              <a:latin typeface="Arial"/>
              <a:cs typeface="Arial"/>
            </a:endParaRPr>
          </a:p>
          <a:p>
            <a:pPr marL="40005" marR="31750" algn="ctr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«Воскресная </a:t>
            </a:r>
            <a:r>
              <a:rPr sz="1200" b="1" spc="-10" dirty="0">
                <a:latin typeface="Arial"/>
                <a:cs typeface="Arial"/>
              </a:rPr>
              <a:t>школа»), </a:t>
            </a:r>
            <a:r>
              <a:rPr sz="1200" b="1" spc="-5" dirty="0">
                <a:latin typeface="Arial"/>
                <a:cs typeface="Arial"/>
              </a:rPr>
              <a:t>одобренный </a:t>
            </a:r>
            <a:r>
              <a:rPr sz="1200" b="1" spc="-15" dirty="0">
                <a:latin typeface="Arial"/>
                <a:cs typeface="Arial"/>
              </a:rPr>
              <a:t>отделом </a:t>
            </a:r>
            <a:r>
              <a:rPr sz="1200" b="1" spc="-5" dirty="0">
                <a:latin typeface="Arial"/>
                <a:cs typeface="Arial"/>
              </a:rPr>
              <a:t>образования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Кемеровской </a:t>
            </a:r>
            <a:r>
              <a:rPr sz="1200" b="1" dirty="0">
                <a:latin typeface="Arial"/>
                <a:cs typeface="Arial"/>
              </a:rPr>
              <a:t>и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Новокузнецкой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епархии.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Занятия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воскресной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православной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школы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проходят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при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часовне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им.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праведных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Иоакима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и </a:t>
            </a:r>
            <a:r>
              <a:rPr sz="1200" b="1" spc="-15" dirty="0">
                <a:latin typeface="Arial"/>
                <a:cs typeface="Arial"/>
              </a:rPr>
              <a:t>Анны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на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базе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СРЦ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при</a:t>
            </a:r>
            <a:endParaRPr sz="1200" dirty="0">
              <a:latin typeface="Arial"/>
              <a:cs typeface="Arial"/>
            </a:endParaRPr>
          </a:p>
          <a:p>
            <a:pPr marL="443865" marR="423545" algn="ctr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Arial"/>
                <a:cs typeface="Arial"/>
              </a:rPr>
              <a:t>содействии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священника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храма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Святой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Троицы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города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Кемерово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6011" y="57937"/>
            <a:ext cx="12096115" cy="6800215"/>
            <a:chOff x="96011" y="57937"/>
            <a:chExt cx="12096115" cy="680021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9079" y="4094924"/>
              <a:ext cx="3674364" cy="27630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4152" y="4290060"/>
              <a:ext cx="3104388" cy="23271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011" y="384047"/>
              <a:ext cx="3083052" cy="39212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1083" y="579119"/>
              <a:ext cx="2513076" cy="33512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1268" y="915923"/>
              <a:ext cx="3570731" cy="28878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6340" y="1110995"/>
              <a:ext cx="3104388" cy="23180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1648" y="4078260"/>
              <a:ext cx="3674364" cy="27797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6720" y="4273295"/>
              <a:ext cx="3104388" cy="23317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08035" y="4094924"/>
              <a:ext cx="3672839" cy="276307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03107" y="4290060"/>
              <a:ext cx="3102863" cy="23271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23731" y="371856"/>
              <a:ext cx="612648" cy="6187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71659" y="57937"/>
              <a:ext cx="983615" cy="98511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27692" y="249935"/>
              <a:ext cx="487679" cy="4892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06683" y="371856"/>
              <a:ext cx="687324" cy="685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1442" y="1446987"/>
            <a:ext cx="4051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874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57338" y="2402840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829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2476" y="3651250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807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1202" y="4688585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678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7022" y="5229225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648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31916" y="5181091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544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7095" y="4706239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535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45355" y="3971925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553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3021" y="3090798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581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2620" y="2267203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560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0183" y="1596390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543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09920" y="1330578"/>
            <a:ext cx="40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359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967226" y="388111"/>
            <a:ext cx="4257547" cy="67881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56665" marR="5080" indent="-1016635">
              <a:lnSpc>
                <a:spcPct val="102899"/>
              </a:lnSpc>
              <a:spcBef>
                <a:spcPts val="50"/>
              </a:spcBef>
            </a:pPr>
            <a:r>
              <a:rPr spc="-5" dirty="0">
                <a:solidFill>
                  <a:schemeClr val="tx1"/>
                </a:solidFill>
              </a:rPr>
              <a:t>Плановая</a:t>
            </a:r>
            <a:r>
              <a:rPr spc="-6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численность</a:t>
            </a:r>
            <a:r>
              <a:rPr spc="-8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получателей </a:t>
            </a:r>
            <a:r>
              <a:rPr spc="-459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социальных</a:t>
            </a:r>
            <a:r>
              <a:rPr spc="-6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услуг</a:t>
            </a: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6079" y="5890259"/>
            <a:ext cx="83819" cy="8381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9959" y="5890259"/>
            <a:ext cx="82296" cy="8381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2315" y="5890259"/>
            <a:ext cx="83820" cy="8381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14671" y="5890259"/>
            <a:ext cx="83820" cy="8381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8552" y="5890259"/>
            <a:ext cx="82296" cy="838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40908" y="5890259"/>
            <a:ext cx="83820" cy="838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03264" y="5890259"/>
            <a:ext cx="83820" cy="838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65619" y="5890259"/>
            <a:ext cx="83820" cy="8381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29500" y="5890259"/>
            <a:ext cx="82296" cy="8381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91856" y="5890259"/>
            <a:ext cx="83820" cy="8381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54211" y="5890259"/>
            <a:ext cx="83820" cy="8381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118092" y="5890259"/>
            <a:ext cx="82296" cy="8381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034664" y="5812028"/>
            <a:ext cx="6525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5310" algn="l"/>
                <a:tab pos="1138555" algn="l"/>
                <a:tab pos="1701164" algn="l"/>
                <a:tab pos="2263775" algn="l"/>
                <a:tab pos="2827020" algn="l"/>
                <a:tab pos="3389629" algn="l"/>
                <a:tab pos="3952240" algn="l"/>
                <a:tab pos="4515485" algn="l"/>
                <a:tab pos="5078730" algn="l"/>
                <a:tab pos="5641340" algn="l"/>
                <a:tab pos="6203950" algn="l"/>
              </a:tabLst>
            </a:pP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09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10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11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12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13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14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15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16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17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18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19	2</a:t>
            </a:r>
            <a:r>
              <a:rPr sz="1200" b="1" spc="-5" dirty="0">
                <a:solidFill>
                  <a:srgbClr val="585858"/>
                </a:solidFill>
                <a:latin typeface="Calibri Light"/>
                <a:cs typeface="Calibri Light"/>
              </a:rPr>
              <a:t>0</a:t>
            </a:r>
            <a:r>
              <a:rPr sz="1200" b="1" dirty="0">
                <a:solidFill>
                  <a:srgbClr val="585858"/>
                </a:solidFill>
                <a:latin typeface="Calibri Light"/>
                <a:cs typeface="Calibri Light"/>
              </a:rPr>
              <a:t>20</a:t>
            </a:r>
            <a:endParaRPr sz="1200" b="1" dirty="0">
              <a:latin typeface="Calibri Light"/>
              <a:cs typeface="Calibri Ligh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273028" y="5937503"/>
            <a:ext cx="774192" cy="816863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8409431" y="915898"/>
            <a:ext cx="3782695" cy="4889500"/>
            <a:chOff x="8409431" y="915898"/>
            <a:chExt cx="3782695" cy="4889500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09431" y="915898"/>
              <a:ext cx="3782567" cy="48889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04503" y="1110995"/>
              <a:ext cx="3240024" cy="4319016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0" y="0"/>
            <a:ext cx="3975100" cy="6033770"/>
            <a:chOff x="0" y="0"/>
            <a:chExt cx="3975100" cy="6033770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0"/>
              <a:ext cx="573024" cy="5608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6408" y="524255"/>
              <a:ext cx="3758184" cy="29610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1480" y="719327"/>
              <a:ext cx="3188208" cy="239115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1168" y="3073946"/>
              <a:ext cx="3773424" cy="295948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6240" y="3268979"/>
              <a:ext cx="3203448" cy="2389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37" y="93459"/>
            <a:ext cx="5525770" cy="3286760"/>
            <a:chOff x="669036" y="379475"/>
            <a:chExt cx="5525770" cy="328676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036" y="379475"/>
              <a:ext cx="5525262" cy="32865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755" y="455675"/>
              <a:ext cx="4717542" cy="30030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5068" y="571499"/>
              <a:ext cx="5029200" cy="2790825"/>
            </a:xfrm>
            <a:custGeom>
              <a:avLst/>
              <a:gdLst/>
              <a:ahLst/>
              <a:cxnLst/>
              <a:rect l="l" t="t" r="r" b="b"/>
              <a:pathLst>
                <a:path w="5029200" h="2790825">
                  <a:moveTo>
                    <a:pt x="3633978" y="0"/>
                  </a:moveTo>
                  <a:lnTo>
                    <a:pt x="1395221" y="0"/>
                  </a:lnTo>
                  <a:lnTo>
                    <a:pt x="1347259" y="809"/>
                  </a:lnTo>
                  <a:lnTo>
                    <a:pt x="1299702" y="3219"/>
                  </a:lnTo>
                  <a:lnTo>
                    <a:pt x="1252577" y="7203"/>
                  </a:lnTo>
                  <a:lnTo>
                    <a:pt x="1205909" y="12737"/>
                  </a:lnTo>
                  <a:lnTo>
                    <a:pt x="1159725" y="19794"/>
                  </a:lnTo>
                  <a:lnTo>
                    <a:pt x="1114050" y="28348"/>
                  </a:lnTo>
                  <a:lnTo>
                    <a:pt x="1068911" y="38372"/>
                  </a:lnTo>
                  <a:lnTo>
                    <a:pt x="1024334" y="49842"/>
                  </a:lnTo>
                  <a:lnTo>
                    <a:pt x="980344" y="62730"/>
                  </a:lnTo>
                  <a:lnTo>
                    <a:pt x="936968" y="77012"/>
                  </a:lnTo>
                  <a:lnTo>
                    <a:pt x="894231" y="92660"/>
                  </a:lnTo>
                  <a:lnTo>
                    <a:pt x="852160" y="109650"/>
                  </a:lnTo>
                  <a:lnTo>
                    <a:pt x="810780" y="127955"/>
                  </a:lnTo>
                  <a:lnTo>
                    <a:pt x="770117" y="147549"/>
                  </a:lnTo>
                  <a:lnTo>
                    <a:pt x="730198" y="168405"/>
                  </a:lnTo>
                  <a:lnTo>
                    <a:pt x="691049" y="190500"/>
                  </a:lnTo>
                  <a:lnTo>
                    <a:pt x="652695" y="213805"/>
                  </a:lnTo>
                  <a:lnTo>
                    <a:pt x="615162" y="238295"/>
                  </a:lnTo>
                  <a:lnTo>
                    <a:pt x="578477" y="263944"/>
                  </a:lnTo>
                  <a:lnTo>
                    <a:pt x="542665" y="290727"/>
                  </a:lnTo>
                  <a:lnTo>
                    <a:pt x="507752" y="318617"/>
                  </a:lnTo>
                  <a:lnTo>
                    <a:pt x="473764" y="347588"/>
                  </a:lnTo>
                  <a:lnTo>
                    <a:pt x="440728" y="377614"/>
                  </a:lnTo>
                  <a:lnTo>
                    <a:pt x="408670" y="408670"/>
                  </a:lnTo>
                  <a:lnTo>
                    <a:pt x="377614" y="440728"/>
                  </a:lnTo>
                  <a:lnTo>
                    <a:pt x="347588" y="473764"/>
                  </a:lnTo>
                  <a:lnTo>
                    <a:pt x="318617" y="507752"/>
                  </a:lnTo>
                  <a:lnTo>
                    <a:pt x="290727" y="542665"/>
                  </a:lnTo>
                  <a:lnTo>
                    <a:pt x="263944" y="578477"/>
                  </a:lnTo>
                  <a:lnTo>
                    <a:pt x="238295" y="615162"/>
                  </a:lnTo>
                  <a:lnTo>
                    <a:pt x="213805" y="652695"/>
                  </a:lnTo>
                  <a:lnTo>
                    <a:pt x="190500" y="691049"/>
                  </a:lnTo>
                  <a:lnTo>
                    <a:pt x="168405" y="730198"/>
                  </a:lnTo>
                  <a:lnTo>
                    <a:pt x="147549" y="770117"/>
                  </a:lnTo>
                  <a:lnTo>
                    <a:pt x="127955" y="810780"/>
                  </a:lnTo>
                  <a:lnTo>
                    <a:pt x="109650" y="852160"/>
                  </a:lnTo>
                  <a:lnTo>
                    <a:pt x="92660" y="894231"/>
                  </a:lnTo>
                  <a:lnTo>
                    <a:pt x="77012" y="936968"/>
                  </a:lnTo>
                  <a:lnTo>
                    <a:pt x="62730" y="980344"/>
                  </a:lnTo>
                  <a:lnTo>
                    <a:pt x="49842" y="1024334"/>
                  </a:lnTo>
                  <a:lnTo>
                    <a:pt x="38372" y="1068911"/>
                  </a:lnTo>
                  <a:lnTo>
                    <a:pt x="28348" y="1114050"/>
                  </a:lnTo>
                  <a:lnTo>
                    <a:pt x="19794" y="1159725"/>
                  </a:lnTo>
                  <a:lnTo>
                    <a:pt x="12737" y="1205909"/>
                  </a:lnTo>
                  <a:lnTo>
                    <a:pt x="7203" y="1252577"/>
                  </a:lnTo>
                  <a:lnTo>
                    <a:pt x="3219" y="1299702"/>
                  </a:lnTo>
                  <a:lnTo>
                    <a:pt x="809" y="1347259"/>
                  </a:lnTo>
                  <a:lnTo>
                    <a:pt x="0" y="1395222"/>
                  </a:lnTo>
                  <a:lnTo>
                    <a:pt x="809" y="1443184"/>
                  </a:lnTo>
                  <a:lnTo>
                    <a:pt x="3219" y="1490741"/>
                  </a:lnTo>
                  <a:lnTo>
                    <a:pt x="7203" y="1537866"/>
                  </a:lnTo>
                  <a:lnTo>
                    <a:pt x="12737" y="1584534"/>
                  </a:lnTo>
                  <a:lnTo>
                    <a:pt x="19794" y="1630718"/>
                  </a:lnTo>
                  <a:lnTo>
                    <a:pt x="28348" y="1676393"/>
                  </a:lnTo>
                  <a:lnTo>
                    <a:pt x="38372" y="1721532"/>
                  </a:lnTo>
                  <a:lnTo>
                    <a:pt x="49842" y="1766109"/>
                  </a:lnTo>
                  <a:lnTo>
                    <a:pt x="62730" y="1810099"/>
                  </a:lnTo>
                  <a:lnTo>
                    <a:pt x="77012" y="1853475"/>
                  </a:lnTo>
                  <a:lnTo>
                    <a:pt x="92660" y="1896212"/>
                  </a:lnTo>
                  <a:lnTo>
                    <a:pt x="109650" y="1938283"/>
                  </a:lnTo>
                  <a:lnTo>
                    <a:pt x="127955" y="1979663"/>
                  </a:lnTo>
                  <a:lnTo>
                    <a:pt x="147549" y="2020326"/>
                  </a:lnTo>
                  <a:lnTo>
                    <a:pt x="168405" y="2060245"/>
                  </a:lnTo>
                  <a:lnTo>
                    <a:pt x="190499" y="2099394"/>
                  </a:lnTo>
                  <a:lnTo>
                    <a:pt x="213805" y="2137748"/>
                  </a:lnTo>
                  <a:lnTo>
                    <a:pt x="238295" y="2175281"/>
                  </a:lnTo>
                  <a:lnTo>
                    <a:pt x="263944" y="2211966"/>
                  </a:lnTo>
                  <a:lnTo>
                    <a:pt x="290727" y="2247778"/>
                  </a:lnTo>
                  <a:lnTo>
                    <a:pt x="318617" y="2282691"/>
                  </a:lnTo>
                  <a:lnTo>
                    <a:pt x="347588" y="2316679"/>
                  </a:lnTo>
                  <a:lnTo>
                    <a:pt x="377614" y="2349715"/>
                  </a:lnTo>
                  <a:lnTo>
                    <a:pt x="408670" y="2381773"/>
                  </a:lnTo>
                  <a:lnTo>
                    <a:pt x="440728" y="2412829"/>
                  </a:lnTo>
                  <a:lnTo>
                    <a:pt x="473764" y="2442855"/>
                  </a:lnTo>
                  <a:lnTo>
                    <a:pt x="507752" y="2471826"/>
                  </a:lnTo>
                  <a:lnTo>
                    <a:pt x="542665" y="2499716"/>
                  </a:lnTo>
                  <a:lnTo>
                    <a:pt x="578477" y="2526499"/>
                  </a:lnTo>
                  <a:lnTo>
                    <a:pt x="615162" y="2552148"/>
                  </a:lnTo>
                  <a:lnTo>
                    <a:pt x="652695" y="2576638"/>
                  </a:lnTo>
                  <a:lnTo>
                    <a:pt x="691049" y="2599944"/>
                  </a:lnTo>
                  <a:lnTo>
                    <a:pt x="730198" y="2622038"/>
                  </a:lnTo>
                  <a:lnTo>
                    <a:pt x="770117" y="2642894"/>
                  </a:lnTo>
                  <a:lnTo>
                    <a:pt x="810780" y="2662488"/>
                  </a:lnTo>
                  <a:lnTo>
                    <a:pt x="852160" y="2680793"/>
                  </a:lnTo>
                  <a:lnTo>
                    <a:pt x="894231" y="2697783"/>
                  </a:lnTo>
                  <a:lnTo>
                    <a:pt x="936968" y="2713431"/>
                  </a:lnTo>
                  <a:lnTo>
                    <a:pt x="980344" y="2727713"/>
                  </a:lnTo>
                  <a:lnTo>
                    <a:pt x="1024334" y="2740601"/>
                  </a:lnTo>
                  <a:lnTo>
                    <a:pt x="1068911" y="2752071"/>
                  </a:lnTo>
                  <a:lnTo>
                    <a:pt x="1114050" y="2762095"/>
                  </a:lnTo>
                  <a:lnTo>
                    <a:pt x="1159725" y="2770649"/>
                  </a:lnTo>
                  <a:lnTo>
                    <a:pt x="1205909" y="2777706"/>
                  </a:lnTo>
                  <a:lnTo>
                    <a:pt x="1252577" y="2783240"/>
                  </a:lnTo>
                  <a:lnTo>
                    <a:pt x="1299702" y="2787224"/>
                  </a:lnTo>
                  <a:lnTo>
                    <a:pt x="1347259" y="2789634"/>
                  </a:lnTo>
                  <a:lnTo>
                    <a:pt x="1395221" y="2790444"/>
                  </a:lnTo>
                  <a:lnTo>
                    <a:pt x="3633978" y="2790444"/>
                  </a:lnTo>
                  <a:lnTo>
                    <a:pt x="3681940" y="2789634"/>
                  </a:lnTo>
                  <a:lnTo>
                    <a:pt x="3729497" y="2787224"/>
                  </a:lnTo>
                  <a:lnTo>
                    <a:pt x="3776622" y="2783240"/>
                  </a:lnTo>
                  <a:lnTo>
                    <a:pt x="3823290" y="2777706"/>
                  </a:lnTo>
                  <a:lnTo>
                    <a:pt x="3869474" y="2770649"/>
                  </a:lnTo>
                  <a:lnTo>
                    <a:pt x="3915149" y="2762095"/>
                  </a:lnTo>
                  <a:lnTo>
                    <a:pt x="3960288" y="2752071"/>
                  </a:lnTo>
                  <a:lnTo>
                    <a:pt x="4004865" y="2740601"/>
                  </a:lnTo>
                  <a:lnTo>
                    <a:pt x="4048855" y="2727713"/>
                  </a:lnTo>
                  <a:lnTo>
                    <a:pt x="4092231" y="2713431"/>
                  </a:lnTo>
                  <a:lnTo>
                    <a:pt x="4134968" y="2697783"/>
                  </a:lnTo>
                  <a:lnTo>
                    <a:pt x="4177039" y="2680793"/>
                  </a:lnTo>
                  <a:lnTo>
                    <a:pt x="4218419" y="2662488"/>
                  </a:lnTo>
                  <a:lnTo>
                    <a:pt x="4259082" y="2642894"/>
                  </a:lnTo>
                  <a:lnTo>
                    <a:pt x="4299001" y="2622038"/>
                  </a:lnTo>
                  <a:lnTo>
                    <a:pt x="4338150" y="2599944"/>
                  </a:lnTo>
                  <a:lnTo>
                    <a:pt x="4376504" y="2576638"/>
                  </a:lnTo>
                  <a:lnTo>
                    <a:pt x="4414037" y="2552148"/>
                  </a:lnTo>
                  <a:lnTo>
                    <a:pt x="4450722" y="2526499"/>
                  </a:lnTo>
                  <a:lnTo>
                    <a:pt x="4486534" y="2499716"/>
                  </a:lnTo>
                  <a:lnTo>
                    <a:pt x="4521447" y="2471826"/>
                  </a:lnTo>
                  <a:lnTo>
                    <a:pt x="4555435" y="2442855"/>
                  </a:lnTo>
                  <a:lnTo>
                    <a:pt x="4588471" y="2412829"/>
                  </a:lnTo>
                  <a:lnTo>
                    <a:pt x="4620529" y="2381773"/>
                  </a:lnTo>
                  <a:lnTo>
                    <a:pt x="4651585" y="2349715"/>
                  </a:lnTo>
                  <a:lnTo>
                    <a:pt x="4681611" y="2316679"/>
                  </a:lnTo>
                  <a:lnTo>
                    <a:pt x="4710582" y="2282691"/>
                  </a:lnTo>
                  <a:lnTo>
                    <a:pt x="4738472" y="2247778"/>
                  </a:lnTo>
                  <a:lnTo>
                    <a:pt x="4765255" y="2211966"/>
                  </a:lnTo>
                  <a:lnTo>
                    <a:pt x="4790904" y="2175281"/>
                  </a:lnTo>
                  <a:lnTo>
                    <a:pt x="4815394" y="2137748"/>
                  </a:lnTo>
                  <a:lnTo>
                    <a:pt x="4838700" y="2099394"/>
                  </a:lnTo>
                  <a:lnTo>
                    <a:pt x="4860794" y="2060245"/>
                  </a:lnTo>
                  <a:lnTo>
                    <a:pt x="4881650" y="2020326"/>
                  </a:lnTo>
                  <a:lnTo>
                    <a:pt x="4901244" y="1979663"/>
                  </a:lnTo>
                  <a:lnTo>
                    <a:pt x="4919549" y="1938283"/>
                  </a:lnTo>
                  <a:lnTo>
                    <a:pt x="4936539" y="1896212"/>
                  </a:lnTo>
                  <a:lnTo>
                    <a:pt x="4952187" y="1853475"/>
                  </a:lnTo>
                  <a:lnTo>
                    <a:pt x="4966469" y="1810099"/>
                  </a:lnTo>
                  <a:lnTo>
                    <a:pt x="4979357" y="1766109"/>
                  </a:lnTo>
                  <a:lnTo>
                    <a:pt x="4990827" y="1721532"/>
                  </a:lnTo>
                  <a:lnTo>
                    <a:pt x="5000851" y="1676393"/>
                  </a:lnTo>
                  <a:lnTo>
                    <a:pt x="5009405" y="1630718"/>
                  </a:lnTo>
                  <a:lnTo>
                    <a:pt x="5016462" y="1584534"/>
                  </a:lnTo>
                  <a:lnTo>
                    <a:pt x="5021996" y="1537866"/>
                  </a:lnTo>
                  <a:lnTo>
                    <a:pt x="5025980" y="1490741"/>
                  </a:lnTo>
                  <a:lnTo>
                    <a:pt x="5028390" y="1443184"/>
                  </a:lnTo>
                  <a:lnTo>
                    <a:pt x="5029200" y="1395222"/>
                  </a:lnTo>
                  <a:lnTo>
                    <a:pt x="5028390" y="1347259"/>
                  </a:lnTo>
                  <a:lnTo>
                    <a:pt x="5025980" y="1299702"/>
                  </a:lnTo>
                  <a:lnTo>
                    <a:pt x="5021996" y="1252577"/>
                  </a:lnTo>
                  <a:lnTo>
                    <a:pt x="5016462" y="1205909"/>
                  </a:lnTo>
                  <a:lnTo>
                    <a:pt x="5009405" y="1159725"/>
                  </a:lnTo>
                  <a:lnTo>
                    <a:pt x="5000851" y="1114050"/>
                  </a:lnTo>
                  <a:lnTo>
                    <a:pt x="4990827" y="1068911"/>
                  </a:lnTo>
                  <a:lnTo>
                    <a:pt x="4979357" y="1024334"/>
                  </a:lnTo>
                  <a:lnTo>
                    <a:pt x="4966469" y="980344"/>
                  </a:lnTo>
                  <a:lnTo>
                    <a:pt x="4952187" y="936968"/>
                  </a:lnTo>
                  <a:lnTo>
                    <a:pt x="4936539" y="894231"/>
                  </a:lnTo>
                  <a:lnTo>
                    <a:pt x="4919549" y="852160"/>
                  </a:lnTo>
                  <a:lnTo>
                    <a:pt x="4901244" y="810780"/>
                  </a:lnTo>
                  <a:lnTo>
                    <a:pt x="4881650" y="770117"/>
                  </a:lnTo>
                  <a:lnTo>
                    <a:pt x="4860794" y="730198"/>
                  </a:lnTo>
                  <a:lnTo>
                    <a:pt x="4838700" y="691049"/>
                  </a:lnTo>
                  <a:lnTo>
                    <a:pt x="4815394" y="652695"/>
                  </a:lnTo>
                  <a:lnTo>
                    <a:pt x="4790904" y="615162"/>
                  </a:lnTo>
                  <a:lnTo>
                    <a:pt x="4765255" y="578477"/>
                  </a:lnTo>
                  <a:lnTo>
                    <a:pt x="4738472" y="542665"/>
                  </a:lnTo>
                  <a:lnTo>
                    <a:pt x="4710582" y="507752"/>
                  </a:lnTo>
                  <a:lnTo>
                    <a:pt x="4681611" y="473764"/>
                  </a:lnTo>
                  <a:lnTo>
                    <a:pt x="4651585" y="440728"/>
                  </a:lnTo>
                  <a:lnTo>
                    <a:pt x="4620529" y="408670"/>
                  </a:lnTo>
                  <a:lnTo>
                    <a:pt x="4588471" y="377614"/>
                  </a:lnTo>
                  <a:lnTo>
                    <a:pt x="4555435" y="347588"/>
                  </a:lnTo>
                  <a:lnTo>
                    <a:pt x="4521447" y="318617"/>
                  </a:lnTo>
                  <a:lnTo>
                    <a:pt x="4486534" y="290727"/>
                  </a:lnTo>
                  <a:lnTo>
                    <a:pt x="4450722" y="263944"/>
                  </a:lnTo>
                  <a:lnTo>
                    <a:pt x="4414037" y="238295"/>
                  </a:lnTo>
                  <a:lnTo>
                    <a:pt x="4376504" y="213805"/>
                  </a:lnTo>
                  <a:lnTo>
                    <a:pt x="4338150" y="190500"/>
                  </a:lnTo>
                  <a:lnTo>
                    <a:pt x="4299001" y="168405"/>
                  </a:lnTo>
                  <a:lnTo>
                    <a:pt x="4259082" y="147549"/>
                  </a:lnTo>
                  <a:lnTo>
                    <a:pt x="4218419" y="127955"/>
                  </a:lnTo>
                  <a:lnTo>
                    <a:pt x="4177039" y="109650"/>
                  </a:lnTo>
                  <a:lnTo>
                    <a:pt x="4134968" y="92660"/>
                  </a:lnTo>
                  <a:lnTo>
                    <a:pt x="4092231" y="77012"/>
                  </a:lnTo>
                  <a:lnTo>
                    <a:pt x="4048855" y="62730"/>
                  </a:lnTo>
                  <a:lnTo>
                    <a:pt x="4004865" y="49842"/>
                  </a:lnTo>
                  <a:lnTo>
                    <a:pt x="3960288" y="38372"/>
                  </a:lnTo>
                  <a:lnTo>
                    <a:pt x="3915149" y="28348"/>
                  </a:lnTo>
                  <a:lnTo>
                    <a:pt x="3869474" y="19794"/>
                  </a:lnTo>
                  <a:lnTo>
                    <a:pt x="3823290" y="12737"/>
                  </a:lnTo>
                  <a:lnTo>
                    <a:pt x="3776622" y="7203"/>
                  </a:lnTo>
                  <a:lnTo>
                    <a:pt x="3729497" y="3219"/>
                  </a:lnTo>
                  <a:lnTo>
                    <a:pt x="3681940" y="809"/>
                  </a:lnTo>
                  <a:lnTo>
                    <a:pt x="3633978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94055" y="549896"/>
            <a:ext cx="3984625" cy="237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900" marR="33591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2010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году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впервые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среди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учреждений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Кемеровской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Центр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вышел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всероссийский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уровень,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реализовав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грант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«На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защите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детства»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Фонда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поддержки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детей,</a:t>
            </a:r>
            <a:endParaRPr sz="1400" dirty="0">
              <a:latin typeface="Arial"/>
              <a:cs typeface="Arial"/>
            </a:endParaRPr>
          </a:p>
          <a:p>
            <a:pPr marL="20320" marR="13335" indent="123189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находящихся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трудной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жизненной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ситуации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(г.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Москва).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2014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СРЦ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успешно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реализуется</a:t>
            </a:r>
            <a:endParaRPr sz="1400" dirty="0">
              <a:latin typeface="Arial"/>
              <a:cs typeface="Arial"/>
            </a:endParaRPr>
          </a:p>
          <a:p>
            <a:pPr marL="12700" marR="5080" indent="424815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грантовый проект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«Кузбасс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теплота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сердечная»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при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финансовой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поддержке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(с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2014</a:t>
            </a:r>
            <a:endParaRPr sz="1400" dirty="0">
              <a:latin typeface="Arial"/>
              <a:cs typeface="Arial"/>
            </a:endParaRPr>
          </a:p>
          <a:p>
            <a:pPr marL="143510" marR="135890" indent="-1905"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2015г.г.)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Фонда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поддержки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детей,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находящихся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трудной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жизненной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ситуации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(г.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Москва).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3717"/>
            <a:ext cx="12136375" cy="6844283"/>
            <a:chOff x="55624" y="10667"/>
            <a:chExt cx="12136375" cy="6844283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24" y="10667"/>
              <a:ext cx="579120" cy="5608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17808" y="6038087"/>
              <a:ext cx="774191" cy="8168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64" y="4124992"/>
              <a:ext cx="2816220" cy="23209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57863" y="4589296"/>
              <a:ext cx="1879091" cy="1879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1208" y="3270503"/>
              <a:ext cx="612648" cy="6202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52305" y="5883667"/>
              <a:ext cx="687324" cy="685800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52744" y="484631"/>
            <a:ext cx="688848" cy="687324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7C91B215-4BE2-4583-99AB-7B3938316936}"/>
              </a:ext>
            </a:extLst>
          </p:cNvPr>
          <p:cNvSpPr/>
          <p:nvPr/>
        </p:nvSpPr>
        <p:spPr>
          <a:xfrm>
            <a:off x="6046471" y="1088431"/>
            <a:ext cx="6016866" cy="5298793"/>
          </a:xfrm>
          <a:prstGeom prst="ellipse">
            <a:avLst/>
          </a:prstGeom>
          <a:solidFill>
            <a:srgbClr val="FC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лауреат 1 степени 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Первого всероссийского конкурса программ социального развития регионов на премию Александра Починка в номинации «Эффективность»,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г. Москва, 2014г.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дипломант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Всероссийского конкурса «Защитник детства»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Благотворительного фонда профилактики сиротства и компания ООО «CLARINS RUSSIA» при поддержке Министерства образования и науки РФ, Министерства экономического развития РФ, Агентства социальной информации, г. Москва, 2014г.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лауреат 2 степени 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«Форума социальных инноваций регионов -2015г» среди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социально-значимых проектов и инициатив субъектов РФ,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г. Омск, 2015г. 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лауреат 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Первого Всероссийского социального конкурса «Область добра»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Благотворительного фонда Святителя Василия Великого при поддержке Комитета Государственной Думы Российской Федерации, г. Москва, 2015г.</a:t>
            </a:r>
            <a:endParaRPr lang="ru-RU" alt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DB3381C-F61F-4428-89A6-A8F770436D54}"/>
              </a:ext>
            </a:extLst>
          </p:cNvPr>
          <p:cNvSpPr/>
          <p:nvPr/>
        </p:nvSpPr>
        <p:spPr>
          <a:xfrm>
            <a:off x="7045337" y="169659"/>
            <a:ext cx="3798954" cy="1285624"/>
          </a:xfrm>
          <a:prstGeom prst="ellipse">
            <a:avLst/>
          </a:prstGeom>
          <a:solidFill>
            <a:srgbClr val="F9C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грантовый проект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«Кузбасс – теплота  сердечная»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получил высокую оценку реализуемой деятельности на государственном уровне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54C0109-E770-4335-A280-A6D89C6016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73" y="1736711"/>
            <a:ext cx="1853184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6D5359D-447F-4C7D-A34F-D2ADE886FF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72" y="2965704"/>
            <a:ext cx="1956816" cy="274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91"/>
            <a:ext cx="6485890" cy="3977004"/>
            <a:chOff x="0" y="12191"/>
            <a:chExt cx="6485890" cy="39770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91"/>
              <a:ext cx="579120" cy="5608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788" y="100584"/>
              <a:ext cx="6276594" cy="38884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755" y="265176"/>
              <a:ext cx="5307330" cy="34297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819" y="292607"/>
              <a:ext cx="5780532" cy="33924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65377" y="491744"/>
            <a:ext cx="4576445" cy="2800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1280" marR="73660" indent="63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2015г.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СРЦ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реализуется межведомственный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социально-правовой проект «Все свои»,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т.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ч.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новые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формы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работы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подростками: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«Правовая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гостиная»</a:t>
            </a:r>
            <a:endParaRPr sz="1400" dirty="0">
              <a:latin typeface="Arial"/>
              <a:cs typeface="Arial"/>
            </a:endParaRPr>
          </a:p>
          <a:p>
            <a:pPr marL="12700" marR="5080" indent="635"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 с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целью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профилактики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противоправных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действий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несовершеннолетних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путём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формирования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них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основ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правовых знаний, привития норм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законопослушного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поведения,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Детская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общественная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приёмная «Примирение» – с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целью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информационно-консультативной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помощи по защите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прав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интересов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детей.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Среди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социальных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партнёров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данного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проекта: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прокуратура Ленинского района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города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Кемерово, ПДН, межрайонная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уголовно-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исполнительная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инспекция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№1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17807" y="6038087"/>
            <a:ext cx="774191" cy="81686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61544" y="0"/>
            <a:ext cx="11718290" cy="6827520"/>
            <a:chOff x="161544" y="0"/>
            <a:chExt cx="11718290" cy="682752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748" y="3907478"/>
              <a:ext cx="3715512" cy="29169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819" y="4102608"/>
              <a:ext cx="3145536" cy="23469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5747" y="182879"/>
              <a:ext cx="5426963" cy="39624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60820" y="377952"/>
              <a:ext cx="4856987" cy="33924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21879" y="3907496"/>
              <a:ext cx="3713987" cy="29138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16951" y="4102608"/>
              <a:ext cx="3144011" cy="23439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45052" y="3907586"/>
              <a:ext cx="3715511" cy="291985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40123" y="4102608"/>
              <a:ext cx="3145535" cy="23500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1544" y="3346703"/>
              <a:ext cx="612648" cy="6187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30596" y="0"/>
              <a:ext cx="983615" cy="9531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86628" y="161544"/>
              <a:ext cx="487680" cy="4876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92255" y="4218432"/>
              <a:ext cx="687324" cy="685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1"/>
            <a:ext cx="579120" cy="5608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165847" y="2979458"/>
            <a:ext cx="5026660" cy="3529329"/>
            <a:chOff x="7165847" y="2979458"/>
            <a:chExt cx="5026660" cy="352932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5847" y="2979458"/>
              <a:ext cx="5026151" cy="35288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5615" y="3177476"/>
              <a:ext cx="4348733" cy="30030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21879" y="3171443"/>
              <a:ext cx="4665345" cy="3032760"/>
            </a:xfrm>
            <a:custGeom>
              <a:avLst/>
              <a:gdLst/>
              <a:ahLst/>
              <a:cxnLst/>
              <a:rect l="l" t="t" r="r" b="b"/>
              <a:pathLst>
                <a:path w="4665345" h="3032760">
                  <a:moveTo>
                    <a:pt x="3148584" y="0"/>
                  </a:moveTo>
                  <a:lnTo>
                    <a:pt x="1516379" y="0"/>
                  </a:lnTo>
                  <a:lnTo>
                    <a:pt x="1468245" y="749"/>
                  </a:lnTo>
                  <a:lnTo>
                    <a:pt x="1420485" y="2983"/>
                  </a:lnTo>
                  <a:lnTo>
                    <a:pt x="1373121" y="6679"/>
                  </a:lnTo>
                  <a:lnTo>
                    <a:pt x="1326175" y="11815"/>
                  </a:lnTo>
                  <a:lnTo>
                    <a:pt x="1279670" y="18368"/>
                  </a:lnTo>
                  <a:lnTo>
                    <a:pt x="1233627" y="26318"/>
                  </a:lnTo>
                  <a:lnTo>
                    <a:pt x="1188069" y="35640"/>
                  </a:lnTo>
                  <a:lnTo>
                    <a:pt x="1143019" y="46313"/>
                  </a:lnTo>
                  <a:lnTo>
                    <a:pt x="1098498" y="58316"/>
                  </a:lnTo>
                  <a:lnTo>
                    <a:pt x="1054528" y="71625"/>
                  </a:lnTo>
                  <a:lnTo>
                    <a:pt x="1011132" y="86218"/>
                  </a:lnTo>
                  <a:lnTo>
                    <a:pt x="968333" y="102074"/>
                  </a:lnTo>
                  <a:lnTo>
                    <a:pt x="926151" y="119169"/>
                  </a:lnTo>
                  <a:lnTo>
                    <a:pt x="884610" y="137483"/>
                  </a:lnTo>
                  <a:lnTo>
                    <a:pt x="843731" y="156992"/>
                  </a:lnTo>
                  <a:lnTo>
                    <a:pt x="803537" y="177674"/>
                  </a:lnTo>
                  <a:lnTo>
                    <a:pt x="764051" y="199508"/>
                  </a:lnTo>
                  <a:lnTo>
                    <a:pt x="725293" y="222471"/>
                  </a:lnTo>
                  <a:lnTo>
                    <a:pt x="687287" y="246540"/>
                  </a:lnTo>
                  <a:lnTo>
                    <a:pt x="650055" y="271694"/>
                  </a:lnTo>
                  <a:lnTo>
                    <a:pt x="613618" y="297910"/>
                  </a:lnTo>
                  <a:lnTo>
                    <a:pt x="577999" y="325167"/>
                  </a:lnTo>
                  <a:lnTo>
                    <a:pt x="543221" y="353441"/>
                  </a:lnTo>
                  <a:lnTo>
                    <a:pt x="509305" y="382711"/>
                  </a:lnTo>
                  <a:lnTo>
                    <a:pt x="476274" y="412955"/>
                  </a:lnTo>
                  <a:lnTo>
                    <a:pt x="444150" y="444150"/>
                  </a:lnTo>
                  <a:lnTo>
                    <a:pt x="412955" y="476274"/>
                  </a:lnTo>
                  <a:lnTo>
                    <a:pt x="382711" y="509305"/>
                  </a:lnTo>
                  <a:lnTo>
                    <a:pt x="353441" y="543221"/>
                  </a:lnTo>
                  <a:lnTo>
                    <a:pt x="325167" y="577999"/>
                  </a:lnTo>
                  <a:lnTo>
                    <a:pt x="297910" y="613618"/>
                  </a:lnTo>
                  <a:lnTo>
                    <a:pt x="271694" y="650055"/>
                  </a:lnTo>
                  <a:lnTo>
                    <a:pt x="246540" y="687287"/>
                  </a:lnTo>
                  <a:lnTo>
                    <a:pt x="222471" y="725293"/>
                  </a:lnTo>
                  <a:lnTo>
                    <a:pt x="199508" y="764051"/>
                  </a:lnTo>
                  <a:lnTo>
                    <a:pt x="177674" y="803537"/>
                  </a:lnTo>
                  <a:lnTo>
                    <a:pt x="156992" y="843731"/>
                  </a:lnTo>
                  <a:lnTo>
                    <a:pt x="137483" y="884610"/>
                  </a:lnTo>
                  <a:lnTo>
                    <a:pt x="119169" y="926151"/>
                  </a:lnTo>
                  <a:lnTo>
                    <a:pt x="102074" y="968333"/>
                  </a:lnTo>
                  <a:lnTo>
                    <a:pt x="86218" y="1011132"/>
                  </a:lnTo>
                  <a:lnTo>
                    <a:pt x="71625" y="1054528"/>
                  </a:lnTo>
                  <a:lnTo>
                    <a:pt x="58316" y="1098498"/>
                  </a:lnTo>
                  <a:lnTo>
                    <a:pt x="46313" y="1143019"/>
                  </a:lnTo>
                  <a:lnTo>
                    <a:pt x="35640" y="1188069"/>
                  </a:lnTo>
                  <a:lnTo>
                    <a:pt x="26318" y="1233627"/>
                  </a:lnTo>
                  <a:lnTo>
                    <a:pt x="18368" y="1279670"/>
                  </a:lnTo>
                  <a:lnTo>
                    <a:pt x="11815" y="1326175"/>
                  </a:lnTo>
                  <a:lnTo>
                    <a:pt x="6679" y="1373121"/>
                  </a:lnTo>
                  <a:lnTo>
                    <a:pt x="2983" y="1420485"/>
                  </a:lnTo>
                  <a:lnTo>
                    <a:pt x="749" y="1468245"/>
                  </a:lnTo>
                  <a:lnTo>
                    <a:pt x="0" y="1516379"/>
                  </a:lnTo>
                  <a:lnTo>
                    <a:pt x="749" y="1564514"/>
                  </a:lnTo>
                  <a:lnTo>
                    <a:pt x="2983" y="1612274"/>
                  </a:lnTo>
                  <a:lnTo>
                    <a:pt x="6679" y="1659638"/>
                  </a:lnTo>
                  <a:lnTo>
                    <a:pt x="11815" y="1706584"/>
                  </a:lnTo>
                  <a:lnTo>
                    <a:pt x="18368" y="1753089"/>
                  </a:lnTo>
                  <a:lnTo>
                    <a:pt x="26318" y="1799132"/>
                  </a:lnTo>
                  <a:lnTo>
                    <a:pt x="35640" y="1844690"/>
                  </a:lnTo>
                  <a:lnTo>
                    <a:pt x="46313" y="1889740"/>
                  </a:lnTo>
                  <a:lnTo>
                    <a:pt x="58316" y="1934261"/>
                  </a:lnTo>
                  <a:lnTo>
                    <a:pt x="71625" y="1978231"/>
                  </a:lnTo>
                  <a:lnTo>
                    <a:pt x="86218" y="2021627"/>
                  </a:lnTo>
                  <a:lnTo>
                    <a:pt x="102074" y="2064426"/>
                  </a:lnTo>
                  <a:lnTo>
                    <a:pt x="119169" y="2106608"/>
                  </a:lnTo>
                  <a:lnTo>
                    <a:pt x="137483" y="2148149"/>
                  </a:lnTo>
                  <a:lnTo>
                    <a:pt x="156992" y="2189028"/>
                  </a:lnTo>
                  <a:lnTo>
                    <a:pt x="177674" y="2229222"/>
                  </a:lnTo>
                  <a:lnTo>
                    <a:pt x="199508" y="2268708"/>
                  </a:lnTo>
                  <a:lnTo>
                    <a:pt x="222471" y="2307466"/>
                  </a:lnTo>
                  <a:lnTo>
                    <a:pt x="246540" y="2345472"/>
                  </a:lnTo>
                  <a:lnTo>
                    <a:pt x="271694" y="2382704"/>
                  </a:lnTo>
                  <a:lnTo>
                    <a:pt x="297910" y="2419141"/>
                  </a:lnTo>
                  <a:lnTo>
                    <a:pt x="325167" y="2454760"/>
                  </a:lnTo>
                  <a:lnTo>
                    <a:pt x="353441" y="2489538"/>
                  </a:lnTo>
                  <a:lnTo>
                    <a:pt x="382711" y="2523454"/>
                  </a:lnTo>
                  <a:lnTo>
                    <a:pt x="412955" y="2556485"/>
                  </a:lnTo>
                  <a:lnTo>
                    <a:pt x="444150" y="2588609"/>
                  </a:lnTo>
                  <a:lnTo>
                    <a:pt x="476274" y="2619804"/>
                  </a:lnTo>
                  <a:lnTo>
                    <a:pt x="509305" y="2650048"/>
                  </a:lnTo>
                  <a:lnTo>
                    <a:pt x="543221" y="2679318"/>
                  </a:lnTo>
                  <a:lnTo>
                    <a:pt x="577999" y="2707592"/>
                  </a:lnTo>
                  <a:lnTo>
                    <a:pt x="613618" y="2734849"/>
                  </a:lnTo>
                  <a:lnTo>
                    <a:pt x="650055" y="2761065"/>
                  </a:lnTo>
                  <a:lnTo>
                    <a:pt x="687287" y="2786219"/>
                  </a:lnTo>
                  <a:lnTo>
                    <a:pt x="725293" y="2810288"/>
                  </a:lnTo>
                  <a:lnTo>
                    <a:pt x="764051" y="2833251"/>
                  </a:lnTo>
                  <a:lnTo>
                    <a:pt x="803537" y="2855085"/>
                  </a:lnTo>
                  <a:lnTo>
                    <a:pt x="843731" y="2875767"/>
                  </a:lnTo>
                  <a:lnTo>
                    <a:pt x="884610" y="2895276"/>
                  </a:lnTo>
                  <a:lnTo>
                    <a:pt x="926151" y="2913590"/>
                  </a:lnTo>
                  <a:lnTo>
                    <a:pt x="968333" y="2930685"/>
                  </a:lnTo>
                  <a:lnTo>
                    <a:pt x="1011132" y="2946541"/>
                  </a:lnTo>
                  <a:lnTo>
                    <a:pt x="1054528" y="2961134"/>
                  </a:lnTo>
                  <a:lnTo>
                    <a:pt x="1098498" y="2974443"/>
                  </a:lnTo>
                  <a:lnTo>
                    <a:pt x="1143019" y="2986446"/>
                  </a:lnTo>
                  <a:lnTo>
                    <a:pt x="1188069" y="2997119"/>
                  </a:lnTo>
                  <a:lnTo>
                    <a:pt x="1233627" y="3006441"/>
                  </a:lnTo>
                  <a:lnTo>
                    <a:pt x="1279670" y="3014391"/>
                  </a:lnTo>
                  <a:lnTo>
                    <a:pt x="1326175" y="3020944"/>
                  </a:lnTo>
                  <a:lnTo>
                    <a:pt x="1373121" y="3026080"/>
                  </a:lnTo>
                  <a:lnTo>
                    <a:pt x="1420485" y="3029776"/>
                  </a:lnTo>
                  <a:lnTo>
                    <a:pt x="1468245" y="3032010"/>
                  </a:lnTo>
                  <a:lnTo>
                    <a:pt x="1516379" y="3032760"/>
                  </a:lnTo>
                  <a:lnTo>
                    <a:pt x="3148584" y="3032760"/>
                  </a:lnTo>
                  <a:lnTo>
                    <a:pt x="3196718" y="3032010"/>
                  </a:lnTo>
                  <a:lnTo>
                    <a:pt x="3244478" y="3029776"/>
                  </a:lnTo>
                  <a:lnTo>
                    <a:pt x="3291842" y="3026080"/>
                  </a:lnTo>
                  <a:lnTo>
                    <a:pt x="3338788" y="3020944"/>
                  </a:lnTo>
                  <a:lnTo>
                    <a:pt x="3385293" y="3014391"/>
                  </a:lnTo>
                  <a:lnTo>
                    <a:pt x="3431336" y="3006441"/>
                  </a:lnTo>
                  <a:lnTo>
                    <a:pt x="3476894" y="2997119"/>
                  </a:lnTo>
                  <a:lnTo>
                    <a:pt x="3521944" y="2986446"/>
                  </a:lnTo>
                  <a:lnTo>
                    <a:pt x="3566465" y="2974443"/>
                  </a:lnTo>
                  <a:lnTo>
                    <a:pt x="3610435" y="2961134"/>
                  </a:lnTo>
                  <a:lnTo>
                    <a:pt x="3653831" y="2946541"/>
                  </a:lnTo>
                  <a:lnTo>
                    <a:pt x="3696630" y="2930685"/>
                  </a:lnTo>
                  <a:lnTo>
                    <a:pt x="3738812" y="2913590"/>
                  </a:lnTo>
                  <a:lnTo>
                    <a:pt x="3780353" y="2895276"/>
                  </a:lnTo>
                  <a:lnTo>
                    <a:pt x="3821232" y="2875767"/>
                  </a:lnTo>
                  <a:lnTo>
                    <a:pt x="3861426" y="2855085"/>
                  </a:lnTo>
                  <a:lnTo>
                    <a:pt x="3900912" y="2833251"/>
                  </a:lnTo>
                  <a:lnTo>
                    <a:pt x="3939670" y="2810288"/>
                  </a:lnTo>
                  <a:lnTo>
                    <a:pt x="3977676" y="2786219"/>
                  </a:lnTo>
                  <a:lnTo>
                    <a:pt x="4014908" y="2761065"/>
                  </a:lnTo>
                  <a:lnTo>
                    <a:pt x="4051345" y="2734849"/>
                  </a:lnTo>
                  <a:lnTo>
                    <a:pt x="4086964" y="2707592"/>
                  </a:lnTo>
                  <a:lnTo>
                    <a:pt x="4121742" y="2679318"/>
                  </a:lnTo>
                  <a:lnTo>
                    <a:pt x="4155658" y="2650048"/>
                  </a:lnTo>
                  <a:lnTo>
                    <a:pt x="4188689" y="2619804"/>
                  </a:lnTo>
                  <a:lnTo>
                    <a:pt x="4220813" y="2588609"/>
                  </a:lnTo>
                  <a:lnTo>
                    <a:pt x="4252008" y="2556485"/>
                  </a:lnTo>
                  <a:lnTo>
                    <a:pt x="4282252" y="2523454"/>
                  </a:lnTo>
                  <a:lnTo>
                    <a:pt x="4311522" y="2489538"/>
                  </a:lnTo>
                  <a:lnTo>
                    <a:pt x="4339796" y="2454760"/>
                  </a:lnTo>
                  <a:lnTo>
                    <a:pt x="4367053" y="2419141"/>
                  </a:lnTo>
                  <a:lnTo>
                    <a:pt x="4393269" y="2382704"/>
                  </a:lnTo>
                  <a:lnTo>
                    <a:pt x="4418423" y="2345472"/>
                  </a:lnTo>
                  <a:lnTo>
                    <a:pt x="4442492" y="2307466"/>
                  </a:lnTo>
                  <a:lnTo>
                    <a:pt x="4465455" y="2268708"/>
                  </a:lnTo>
                  <a:lnTo>
                    <a:pt x="4487289" y="2229222"/>
                  </a:lnTo>
                  <a:lnTo>
                    <a:pt x="4507971" y="2189028"/>
                  </a:lnTo>
                  <a:lnTo>
                    <a:pt x="4527480" y="2148149"/>
                  </a:lnTo>
                  <a:lnTo>
                    <a:pt x="4545794" y="2106608"/>
                  </a:lnTo>
                  <a:lnTo>
                    <a:pt x="4562889" y="2064426"/>
                  </a:lnTo>
                  <a:lnTo>
                    <a:pt x="4578745" y="2021627"/>
                  </a:lnTo>
                  <a:lnTo>
                    <a:pt x="4593338" y="1978231"/>
                  </a:lnTo>
                  <a:lnTo>
                    <a:pt x="4606647" y="1934261"/>
                  </a:lnTo>
                  <a:lnTo>
                    <a:pt x="4618650" y="1889740"/>
                  </a:lnTo>
                  <a:lnTo>
                    <a:pt x="4629323" y="1844690"/>
                  </a:lnTo>
                  <a:lnTo>
                    <a:pt x="4638645" y="1799132"/>
                  </a:lnTo>
                  <a:lnTo>
                    <a:pt x="4646595" y="1753089"/>
                  </a:lnTo>
                  <a:lnTo>
                    <a:pt x="4653148" y="1706584"/>
                  </a:lnTo>
                  <a:lnTo>
                    <a:pt x="4658284" y="1659638"/>
                  </a:lnTo>
                  <a:lnTo>
                    <a:pt x="4661980" y="1612274"/>
                  </a:lnTo>
                  <a:lnTo>
                    <a:pt x="4664214" y="1564514"/>
                  </a:lnTo>
                  <a:lnTo>
                    <a:pt x="4664964" y="1516379"/>
                  </a:lnTo>
                  <a:lnTo>
                    <a:pt x="4664214" y="1468245"/>
                  </a:lnTo>
                  <a:lnTo>
                    <a:pt x="4661980" y="1420485"/>
                  </a:lnTo>
                  <a:lnTo>
                    <a:pt x="4658284" y="1373121"/>
                  </a:lnTo>
                  <a:lnTo>
                    <a:pt x="4653148" y="1326175"/>
                  </a:lnTo>
                  <a:lnTo>
                    <a:pt x="4646595" y="1279670"/>
                  </a:lnTo>
                  <a:lnTo>
                    <a:pt x="4638645" y="1233627"/>
                  </a:lnTo>
                  <a:lnTo>
                    <a:pt x="4629323" y="1188069"/>
                  </a:lnTo>
                  <a:lnTo>
                    <a:pt x="4618650" y="1143019"/>
                  </a:lnTo>
                  <a:lnTo>
                    <a:pt x="4606647" y="1098498"/>
                  </a:lnTo>
                  <a:lnTo>
                    <a:pt x="4593338" y="1054528"/>
                  </a:lnTo>
                  <a:lnTo>
                    <a:pt x="4578745" y="1011132"/>
                  </a:lnTo>
                  <a:lnTo>
                    <a:pt x="4562889" y="968333"/>
                  </a:lnTo>
                  <a:lnTo>
                    <a:pt x="4545794" y="926151"/>
                  </a:lnTo>
                  <a:lnTo>
                    <a:pt x="4527480" y="884610"/>
                  </a:lnTo>
                  <a:lnTo>
                    <a:pt x="4507971" y="843731"/>
                  </a:lnTo>
                  <a:lnTo>
                    <a:pt x="4487289" y="803537"/>
                  </a:lnTo>
                  <a:lnTo>
                    <a:pt x="4465455" y="764051"/>
                  </a:lnTo>
                  <a:lnTo>
                    <a:pt x="4442492" y="725293"/>
                  </a:lnTo>
                  <a:lnTo>
                    <a:pt x="4418423" y="687287"/>
                  </a:lnTo>
                  <a:lnTo>
                    <a:pt x="4393269" y="650055"/>
                  </a:lnTo>
                  <a:lnTo>
                    <a:pt x="4367053" y="613618"/>
                  </a:lnTo>
                  <a:lnTo>
                    <a:pt x="4339796" y="577999"/>
                  </a:lnTo>
                  <a:lnTo>
                    <a:pt x="4311522" y="543221"/>
                  </a:lnTo>
                  <a:lnTo>
                    <a:pt x="4282252" y="509305"/>
                  </a:lnTo>
                  <a:lnTo>
                    <a:pt x="4252008" y="476274"/>
                  </a:lnTo>
                  <a:lnTo>
                    <a:pt x="4220813" y="444150"/>
                  </a:lnTo>
                  <a:lnTo>
                    <a:pt x="4188689" y="412955"/>
                  </a:lnTo>
                  <a:lnTo>
                    <a:pt x="4155658" y="382711"/>
                  </a:lnTo>
                  <a:lnTo>
                    <a:pt x="4121742" y="353441"/>
                  </a:lnTo>
                  <a:lnTo>
                    <a:pt x="4086964" y="325167"/>
                  </a:lnTo>
                  <a:lnTo>
                    <a:pt x="4051345" y="297910"/>
                  </a:lnTo>
                  <a:lnTo>
                    <a:pt x="4014908" y="271694"/>
                  </a:lnTo>
                  <a:lnTo>
                    <a:pt x="3977676" y="246540"/>
                  </a:lnTo>
                  <a:lnTo>
                    <a:pt x="3939670" y="222471"/>
                  </a:lnTo>
                  <a:lnTo>
                    <a:pt x="3900912" y="199508"/>
                  </a:lnTo>
                  <a:lnTo>
                    <a:pt x="3861426" y="177674"/>
                  </a:lnTo>
                  <a:lnTo>
                    <a:pt x="3821232" y="156992"/>
                  </a:lnTo>
                  <a:lnTo>
                    <a:pt x="3780353" y="137483"/>
                  </a:lnTo>
                  <a:lnTo>
                    <a:pt x="3738812" y="119169"/>
                  </a:lnTo>
                  <a:lnTo>
                    <a:pt x="3696630" y="102074"/>
                  </a:lnTo>
                  <a:lnTo>
                    <a:pt x="3653831" y="86218"/>
                  </a:lnTo>
                  <a:lnTo>
                    <a:pt x="3610435" y="71625"/>
                  </a:lnTo>
                  <a:lnTo>
                    <a:pt x="3566465" y="58316"/>
                  </a:lnTo>
                  <a:lnTo>
                    <a:pt x="3521944" y="46313"/>
                  </a:lnTo>
                  <a:lnTo>
                    <a:pt x="3476894" y="35640"/>
                  </a:lnTo>
                  <a:lnTo>
                    <a:pt x="3431336" y="26318"/>
                  </a:lnTo>
                  <a:lnTo>
                    <a:pt x="3385293" y="18368"/>
                  </a:lnTo>
                  <a:lnTo>
                    <a:pt x="3338788" y="11815"/>
                  </a:lnTo>
                  <a:lnTo>
                    <a:pt x="3291842" y="6679"/>
                  </a:lnTo>
                  <a:lnTo>
                    <a:pt x="3244478" y="2983"/>
                  </a:lnTo>
                  <a:lnTo>
                    <a:pt x="3196718" y="749"/>
                  </a:lnTo>
                  <a:lnTo>
                    <a:pt x="3148584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47152" y="3404996"/>
            <a:ext cx="3615690" cy="237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8435" marR="172720" indent="-63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целях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обеспечения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доступности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эффективности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предоставления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социальных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услуг детям, находящимся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трудной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жизненной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ситуации,</a:t>
            </a:r>
            <a:endParaRPr sz="1400" dirty="0">
              <a:latin typeface="Arial"/>
              <a:cs typeface="Arial"/>
            </a:endParaRPr>
          </a:p>
          <a:p>
            <a:pPr marL="53340" marR="5080" indent="-41275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2015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г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по настоящее время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учреждении </a:t>
            </a:r>
            <a:r>
              <a:rPr sz="1400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осуществляется</a:t>
            </a:r>
            <a:r>
              <a:rPr sz="1400" spc="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активная</a:t>
            </a:r>
            <a:r>
              <a:rPr sz="1400" spc="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деятельность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по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внедрению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новых социально значимых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проектов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инициатив: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«Берестяной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мир»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(2015),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«Учимся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жить»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(2015-2018),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«Мельница»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(2016-2017),</a:t>
            </a:r>
            <a:endParaRPr sz="14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«Трамплин»(2017-2018)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4968" y="359663"/>
            <a:ext cx="12067540" cy="6498590"/>
            <a:chOff x="124968" y="359663"/>
            <a:chExt cx="12067540" cy="64985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512" y="377951"/>
              <a:ext cx="3758184" cy="29594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2584" y="573023"/>
              <a:ext cx="3188207" cy="23896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7512" y="3058636"/>
              <a:ext cx="3116580" cy="36819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2584" y="3253740"/>
              <a:ext cx="2546604" cy="31120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7120" y="3419894"/>
              <a:ext cx="3756660" cy="29594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22191" y="3614928"/>
              <a:ext cx="3186684" cy="23896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6136" y="377951"/>
              <a:ext cx="3756660" cy="29594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41208" y="573023"/>
              <a:ext cx="3186683" cy="23896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08347" y="359663"/>
              <a:ext cx="3755136" cy="29610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17808" y="6041135"/>
              <a:ext cx="774191" cy="8168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03420" y="554735"/>
              <a:ext cx="3185160" cy="239115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9544" y="5204458"/>
              <a:ext cx="1600200" cy="16001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4968" y="1155191"/>
              <a:ext cx="612647" cy="6187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26052" y="2863621"/>
              <a:ext cx="983614" cy="9851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82083" y="3055619"/>
              <a:ext cx="487679" cy="48920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22191" y="6160006"/>
              <a:ext cx="687324" cy="6858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61420" y="2228087"/>
              <a:ext cx="688848" cy="6873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191"/>
            <a:ext cx="579120" cy="5608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34283" y="1362443"/>
            <a:ext cx="5756910" cy="4629150"/>
            <a:chOff x="3034283" y="1362443"/>
            <a:chExt cx="5756910" cy="462915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4283" y="1362443"/>
              <a:ext cx="5756910" cy="46291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0167" y="1667294"/>
              <a:ext cx="4607814" cy="406984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90315" y="1560067"/>
              <a:ext cx="5260975" cy="4127500"/>
            </a:xfrm>
            <a:custGeom>
              <a:avLst/>
              <a:gdLst/>
              <a:ahLst/>
              <a:cxnLst/>
              <a:rect l="l" t="t" r="r" b="b"/>
              <a:pathLst>
                <a:path w="5260975" h="4127500">
                  <a:moveTo>
                    <a:pt x="3431970" y="4114800"/>
                  </a:moveTo>
                  <a:lnTo>
                    <a:pt x="1828877" y="4114800"/>
                  </a:lnTo>
                  <a:lnTo>
                    <a:pt x="1875824" y="4127500"/>
                  </a:lnTo>
                  <a:lnTo>
                    <a:pt x="3385023" y="4127500"/>
                  </a:lnTo>
                  <a:lnTo>
                    <a:pt x="3431970" y="4114800"/>
                  </a:lnTo>
                  <a:close/>
                </a:path>
                <a:path w="5260975" h="4127500">
                  <a:moveTo>
                    <a:pt x="3524903" y="4102100"/>
                  </a:moveTo>
                  <a:lnTo>
                    <a:pt x="1735944" y="4102100"/>
                  </a:lnTo>
                  <a:lnTo>
                    <a:pt x="1782246" y="4114800"/>
                  </a:lnTo>
                  <a:lnTo>
                    <a:pt x="3478601" y="4114800"/>
                  </a:lnTo>
                  <a:lnTo>
                    <a:pt x="3524903" y="4102100"/>
                  </a:lnTo>
                  <a:close/>
                </a:path>
                <a:path w="5260975" h="4127500">
                  <a:moveTo>
                    <a:pt x="3706588" y="4064000"/>
                  </a:moveTo>
                  <a:lnTo>
                    <a:pt x="1554259" y="4064000"/>
                  </a:lnTo>
                  <a:lnTo>
                    <a:pt x="1689982" y="4102100"/>
                  </a:lnTo>
                  <a:lnTo>
                    <a:pt x="3570865" y="4102100"/>
                  </a:lnTo>
                  <a:lnTo>
                    <a:pt x="3706588" y="4064000"/>
                  </a:lnTo>
                  <a:close/>
                </a:path>
                <a:path w="5260975" h="4127500">
                  <a:moveTo>
                    <a:pt x="3616474" y="38100"/>
                  </a:moveTo>
                  <a:lnTo>
                    <a:pt x="1644373" y="38100"/>
                  </a:lnTo>
                  <a:lnTo>
                    <a:pt x="1378783" y="114300"/>
                  </a:lnTo>
                  <a:lnTo>
                    <a:pt x="1335973" y="139700"/>
                  </a:lnTo>
                  <a:lnTo>
                    <a:pt x="1251707" y="165100"/>
                  </a:lnTo>
                  <a:lnTo>
                    <a:pt x="1210275" y="190500"/>
                  </a:lnTo>
                  <a:lnTo>
                    <a:pt x="1169327" y="203200"/>
                  </a:lnTo>
                  <a:lnTo>
                    <a:pt x="1128873" y="228600"/>
                  </a:lnTo>
                  <a:lnTo>
                    <a:pt x="1088926" y="241300"/>
                  </a:lnTo>
                  <a:lnTo>
                    <a:pt x="1010600" y="292100"/>
                  </a:lnTo>
                  <a:lnTo>
                    <a:pt x="934445" y="342900"/>
                  </a:lnTo>
                  <a:lnTo>
                    <a:pt x="897211" y="368300"/>
                  </a:lnTo>
                  <a:lnTo>
                    <a:pt x="860555" y="393700"/>
                  </a:lnTo>
                  <a:lnTo>
                    <a:pt x="824489" y="419100"/>
                  </a:lnTo>
                  <a:lnTo>
                    <a:pt x="789025" y="444500"/>
                  </a:lnTo>
                  <a:lnTo>
                    <a:pt x="754175" y="469900"/>
                  </a:lnTo>
                  <a:lnTo>
                    <a:pt x="719951" y="495300"/>
                  </a:lnTo>
                  <a:lnTo>
                    <a:pt x="686364" y="533400"/>
                  </a:lnTo>
                  <a:lnTo>
                    <a:pt x="653427" y="558800"/>
                  </a:lnTo>
                  <a:lnTo>
                    <a:pt x="621152" y="584200"/>
                  </a:lnTo>
                  <a:lnTo>
                    <a:pt x="589549" y="622300"/>
                  </a:lnTo>
                  <a:lnTo>
                    <a:pt x="558632" y="660400"/>
                  </a:lnTo>
                  <a:lnTo>
                    <a:pt x="528412" y="685800"/>
                  </a:lnTo>
                  <a:lnTo>
                    <a:pt x="498901" y="723900"/>
                  </a:lnTo>
                  <a:lnTo>
                    <a:pt x="470111" y="749300"/>
                  </a:lnTo>
                  <a:lnTo>
                    <a:pt x="442053" y="787400"/>
                  </a:lnTo>
                  <a:lnTo>
                    <a:pt x="414740" y="825500"/>
                  </a:lnTo>
                  <a:lnTo>
                    <a:pt x="388183" y="863600"/>
                  </a:lnTo>
                  <a:lnTo>
                    <a:pt x="362395" y="901700"/>
                  </a:lnTo>
                  <a:lnTo>
                    <a:pt x="337387" y="939800"/>
                  </a:lnTo>
                  <a:lnTo>
                    <a:pt x="313172" y="977900"/>
                  </a:lnTo>
                  <a:lnTo>
                    <a:pt x="289760" y="1016000"/>
                  </a:lnTo>
                  <a:lnTo>
                    <a:pt x="267165" y="1054100"/>
                  </a:lnTo>
                  <a:lnTo>
                    <a:pt x="245397" y="1092200"/>
                  </a:lnTo>
                  <a:lnTo>
                    <a:pt x="224468" y="1130300"/>
                  </a:lnTo>
                  <a:lnTo>
                    <a:pt x="204392" y="1168400"/>
                  </a:lnTo>
                  <a:lnTo>
                    <a:pt x="185179" y="1206500"/>
                  </a:lnTo>
                  <a:lnTo>
                    <a:pt x="166841" y="1257300"/>
                  </a:lnTo>
                  <a:lnTo>
                    <a:pt x="149391" y="1295400"/>
                  </a:lnTo>
                  <a:lnTo>
                    <a:pt x="132839" y="1333500"/>
                  </a:lnTo>
                  <a:lnTo>
                    <a:pt x="117199" y="1384300"/>
                  </a:lnTo>
                  <a:lnTo>
                    <a:pt x="102481" y="1422400"/>
                  </a:lnTo>
                  <a:lnTo>
                    <a:pt x="88699" y="1460500"/>
                  </a:lnTo>
                  <a:lnTo>
                    <a:pt x="75863" y="1511300"/>
                  </a:lnTo>
                  <a:lnTo>
                    <a:pt x="63986" y="1549400"/>
                  </a:lnTo>
                  <a:lnTo>
                    <a:pt x="53079" y="1600200"/>
                  </a:lnTo>
                  <a:lnTo>
                    <a:pt x="43154" y="1651000"/>
                  </a:lnTo>
                  <a:lnTo>
                    <a:pt x="34224" y="1689100"/>
                  </a:lnTo>
                  <a:lnTo>
                    <a:pt x="26299" y="1739900"/>
                  </a:lnTo>
                  <a:lnTo>
                    <a:pt x="19393" y="1778000"/>
                  </a:lnTo>
                  <a:lnTo>
                    <a:pt x="13517" y="1828800"/>
                  </a:lnTo>
                  <a:lnTo>
                    <a:pt x="8682" y="1879600"/>
                  </a:lnTo>
                  <a:lnTo>
                    <a:pt x="4901" y="1917700"/>
                  </a:lnTo>
                  <a:lnTo>
                    <a:pt x="2186" y="1968500"/>
                  </a:lnTo>
                  <a:lnTo>
                    <a:pt x="548" y="2019300"/>
                  </a:lnTo>
                  <a:lnTo>
                    <a:pt x="0" y="2070099"/>
                  </a:lnTo>
                  <a:lnTo>
                    <a:pt x="548" y="2120899"/>
                  </a:lnTo>
                  <a:lnTo>
                    <a:pt x="2186" y="2158999"/>
                  </a:lnTo>
                  <a:lnTo>
                    <a:pt x="4901" y="2209799"/>
                  </a:lnTo>
                  <a:lnTo>
                    <a:pt x="8682" y="2260599"/>
                  </a:lnTo>
                  <a:lnTo>
                    <a:pt x="13517" y="2298699"/>
                  </a:lnTo>
                  <a:lnTo>
                    <a:pt x="19393" y="2349499"/>
                  </a:lnTo>
                  <a:lnTo>
                    <a:pt x="26299" y="2400299"/>
                  </a:lnTo>
                  <a:lnTo>
                    <a:pt x="34224" y="2438399"/>
                  </a:lnTo>
                  <a:lnTo>
                    <a:pt x="43154" y="2489199"/>
                  </a:lnTo>
                  <a:lnTo>
                    <a:pt x="53079" y="2539999"/>
                  </a:lnTo>
                  <a:lnTo>
                    <a:pt x="63986" y="2578099"/>
                  </a:lnTo>
                  <a:lnTo>
                    <a:pt x="75863" y="2628899"/>
                  </a:lnTo>
                  <a:lnTo>
                    <a:pt x="88699" y="2666999"/>
                  </a:lnTo>
                  <a:lnTo>
                    <a:pt x="102481" y="2717799"/>
                  </a:lnTo>
                  <a:lnTo>
                    <a:pt x="117199" y="2755899"/>
                  </a:lnTo>
                  <a:lnTo>
                    <a:pt x="132839" y="2793999"/>
                  </a:lnTo>
                  <a:lnTo>
                    <a:pt x="149391" y="2844799"/>
                  </a:lnTo>
                  <a:lnTo>
                    <a:pt x="166841" y="2882899"/>
                  </a:lnTo>
                  <a:lnTo>
                    <a:pt x="185179" y="2920999"/>
                  </a:lnTo>
                  <a:lnTo>
                    <a:pt x="204392" y="2959099"/>
                  </a:lnTo>
                  <a:lnTo>
                    <a:pt x="224468" y="3009899"/>
                  </a:lnTo>
                  <a:lnTo>
                    <a:pt x="245397" y="3047999"/>
                  </a:lnTo>
                  <a:lnTo>
                    <a:pt x="267165" y="3086099"/>
                  </a:lnTo>
                  <a:lnTo>
                    <a:pt x="289760" y="3124199"/>
                  </a:lnTo>
                  <a:lnTo>
                    <a:pt x="313172" y="3162299"/>
                  </a:lnTo>
                  <a:lnTo>
                    <a:pt x="337387" y="3200399"/>
                  </a:lnTo>
                  <a:lnTo>
                    <a:pt x="362395" y="3238499"/>
                  </a:lnTo>
                  <a:lnTo>
                    <a:pt x="388183" y="3276600"/>
                  </a:lnTo>
                  <a:lnTo>
                    <a:pt x="414740" y="3314700"/>
                  </a:lnTo>
                  <a:lnTo>
                    <a:pt x="442053" y="3340100"/>
                  </a:lnTo>
                  <a:lnTo>
                    <a:pt x="470111" y="3378200"/>
                  </a:lnTo>
                  <a:lnTo>
                    <a:pt x="498901" y="3416300"/>
                  </a:lnTo>
                  <a:lnTo>
                    <a:pt x="528412" y="3441700"/>
                  </a:lnTo>
                  <a:lnTo>
                    <a:pt x="558632" y="3479800"/>
                  </a:lnTo>
                  <a:lnTo>
                    <a:pt x="589549" y="3517900"/>
                  </a:lnTo>
                  <a:lnTo>
                    <a:pt x="621152" y="3543300"/>
                  </a:lnTo>
                  <a:lnTo>
                    <a:pt x="653427" y="3581400"/>
                  </a:lnTo>
                  <a:lnTo>
                    <a:pt x="686364" y="3606800"/>
                  </a:lnTo>
                  <a:lnTo>
                    <a:pt x="719951" y="3632200"/>
                  </a:lnTo>
                  <a:lnTo>
                    <a:pt x="754175" y="3657600"/>
                  </a:lnTo>
                  <a:lnTo>
                    <a:pt x="789025" y="3695700"/>
                  </a:lnTo>
                  <a:lnTo>
                    <a:pt x="824489" y="3721100"/>
                  </a:lnTo>
                  <a:lnTo>
                    <a:pt x="860555" y="3746500"/>
                  </a:lnTo>
                  <a:lnTo>
                    <a:pt x="897211" y="3771900"/>
                  </a:lnTo>
                  <a:lnTo>
                    <a:pt x="934445" y="3797300"/>
                  </a:lnTo>
                  <a:lnTo>
                    <a:pt x="1010600" y="3848100"/>
                  </a:lnTo>
                  <a:lnTo>
                    <a:pt x="1049498" y="3860800"/>
                  </a:lnTo>
                  <a:lnTo>
                    <a:pt x="1128873" y="3911600"/>
                  </a:lnTo>
                  <a:lnTo>
                    <a:pt x="1169327" y="3924300"/>
                  </a:lnTo>
                  <a:lnTo>
                    <a:pt x="1210275" y="3949700"/>
                  </a:lnTo>
                  <a:lnTo>
                    <a:pt x="1251707" y="3962400"/>
                  </a:lnTo>
                  <a:lnTo>
                    <a:pt x="1293610" y="3987800"/>
                  </a:lnTo>
                  <a:lnTo>
                    <a:pt x="1422028" y="4025900"/>
                  </a:lnTo>
                  <a:lnTo>
                    <a:pt x="1465697" y="4051300"/>
                  </a:lnTo>
                  <a:lnTo>
                    <a:pt x="1509778" y="4064000"/>
                  </a:lnTo>
                  <a:lnTo>
                    <a:pt x="3751069" y="4064000"/>
                  </a:lnTo>
                  <a:lnTo>
                    <a:pt x="3795150" y="4051300"/>
                  </a:lnTo>
                  <a:lnTo>
                    <a:pt x="3838819" y="4025900"/>
                  </a:lnTo>
                  <a:lnTo>
                    <a:pt x="3967237" y="3987800"/>
                  </a:lnTo>
                  <a:lnTo>
                    <a:pt x="4009140" y="3962400"/>
                  </a:lnTo>
                  <a:lnTo>
                    <a:pt x="4050572" y="3949700"/>
                  </a:lnTo>
                  <a:lnTo>
                    <a:pt x="4091520" y="3924300"/>
                  </a:lnTo>
                  <a:lnTo>
                    <a:pt x="4131974" y="3911600"/>
                  </a:lnTo>
                  <a:lnTo>
                    <a:pt x="4211349" y="3860800"/>
                  </a:lnTo>
                  <a:lnTo>
                    <a:pt x="4250247" y="3848100"/>
                  </a:lnTo>
                  <a:lnTo>
                    <a:pt x="4326402" y="3797300"/>
                  </a:lnTo>
                  <a:lnTo>
                    <a:pt x="4363636" y="3771900"/>
                  </a:lnTo>
                  <a:lnTo>
                    <a:pt x="4400292" y="3746500"/>
                  </a:lnTo>
                  <a:lnTo>
                    <a:pt x="4436358" y="3721100"/>
                  </a:lnTo>
                  <a:lnTo>
                    <a:pt x="4471822" y="3695700"/>
                  </a:lnTo>
                  <a:lnTo>
                    <a:pt x="4506672" y="3657600"/>
                  </a:lnTo>
                  <a:lnTo>
                    <a:pt x="4540896" y="3632200"/>
                  </a:lnTo>
                  <a:lnTo>
                    <a:pt x="4574483" y="3606800"/>
                  </a:lnTo>
                  <a:lnTo>
                    <a:pt x="4607420" y="3581400"/>
                  </a:lnTo>
                  <a:lnTo>
                    <a:pt x="4639695" y="3543300"/>
                  </a:lnTo>
                  <a:lnTo>
                    <a:pt x="4671298" y="3517900"/>
                  </a:lnTo>
                  <a:lnTo>
                    <a:pt x="4702215" y="3479800"/>
                  </a:lnTo>
                  <a:lnTo>
                    <a:pt x="4732435" y="3441700"/>
                  </a:lnTo>
                  <a:lnTo>
                    <a:pt x="4761946" y="3416300"/>
                  </a:lnTo>
                  <a:lnTo>
                    <a:pt x="4790736" y="3378200"/>
                  </a:lnTo>
                  <a:lnTo>
                    <a:pt x="4818794" y="3340100"/>
                  </a:lnTo>
                  <a:lnTo>
                    <a:pt x="4846107" y="3314700"/>
                  </a:lnTo>
                  <a:lnTo>
                    <a:pt x="4872664" y="3276600"/>
                  </a:lnTo>
                  <a:lnTo>
                    <a:pt x="4898452" y="3238499"/>
                  </a:lnTo>
                  <a:lnTo>
                    <a:pt x="4923460" y="3200399"/>
                  </a:lnTo>
                  <a:lnTo>
                    <a:pt x="4947675" y="3162299"/>
                  </a:lnTo>
                  <a:lnTo>
                    <a:pt x="4971087" y="3124199"/>
                  </a:lnTo>
                  <a:lnTo>
                    <a:pt x="4993682" y="3086099"/>
                  </a:lnTo>
                  <a:lnTo>
                    <a:pt x="5015450" y="3047999"/>
                  </a:lnTo>
                  <a:lnTo>
                    <a:pt x="5036379" y="3009899"/>
                  </a:lnTo>
                  <a:lnTo>
                    <a:pt x="5056455" y="2959099"/>
                  </a:lnTo>
                  <a:lnTo>
                    <a:pt x="5075668" y="2920999"/>
                  </a:lnTo>
                  <a:lnTo>
                    <a:pt x="5094006" y="2882899"/>
                  </a:lnTo>
                  <a:lnTo>
                    <a:pt x="5111456" y="2844799"/>
                  </a:lnTo>
                  <a:lnTo>
                    <a:pt x="5128008" y="2793999"/>
                  </a:lnTo>
                  <a:lnTo>
                    <a:pt x="5143648" y="2755899"/>
                  </a:lnTo>
                  <a:lnTo>
                    <a:pt x="5158366" y="2717799"/>
                  </a:lnTo>
                  <a:lnTo>
                    <a:pt x="5172148" y="2666999"/>
                  </a:lnTo>
                  <a:lnTo>
                    <a:pt x="5184984" y="2628899"/>
                  </a:lnTo>
                  <a:lnTo>
                    <a:pt x="5196861" y="2578099"/>
                  </a:lnTo>
                  <a:lnTo>
                    <a:pt x="5207768" y="2539999"/>
                  </a:lnTo>
                  <a:lnTo>
                    <a:pt x="5217693" y="2489199"/>
                  </a:lnTo>
                  <a:lnTo>
                    <a:pt x="5226623" y="2438399"/>
                  </a:lnTo>
                  <a:lnTo>
                    <a:pt x="5234548" y="2400299"/>
                  </a:lnTo>
                  <a:lnTo>
                    <a:pt x="5241454" y="2349499"/>
                  </a:lnTo>
                  <a:lnTo>
                    <a:pt x="5247330" y="2298699"/>
                  </a:lnTo>
                  <a:lnTo>
                    <a:pt x="5252165" y="2260599"/>
                  </a:lnTo>
                  <a:lnTo>
                    <a:pt x="5255946" y="2209799"/>
                  </a:lnTo>
                  <a:lnTo>
                    <a:pt x="5258661" y="2158999"/>
                  </a:lnTo>
                  <a:lnTo>
                    <a:pt x="5260299" y="2120899"/>
                  </a:lnTo>
                  <a:lnTo>
                    <a:pt x="5260848" y="2070099"/>
                  </a:lnTo>
                  <a:lnTo>
                    <a:pt x="5260299" y="2019300"/>
                  </a:lnTo>
                  <a:lnTo>
                    <a:pt x="5258661" y="1968500"/>
                  </a:lnTo>
                  <a:lnTo>
                    <a:pt x="5255946" y="1917700"/>
                  </a:lnTo>
                  <a:lnTo>
                    <a:pt x="5252165" y="1879600"/>
                  </a:lnTo>
                  <a:lnTo>
                    <a:pt x="5247330" y="1828800"/>
                  </a:lnTo>
                  <a:lnTo>
                    <a:pt x="5241454" y="1778000"/>
                  </a:lnTo>
                  <a:lnTo>
                    <a:pt x="5234548" y="1739900"/>
                  </a:lnTo>
                  <a:lnTo>
                    <a:pt x="5226623" y="1689100"/>
                  </a:lnTo>
                  <a:lnTo>
                    <a:pt x="5217693" y="1651000"/>
                  </a:lnTo>
                  <a:lnTo>
                    <a:pt x="5207768" y="1600200"/>
                  </a:lnTo>
                  <a:lnTo>
                    <a:pt x="5196861" y="1549400"/>
                  </a:lnTo>
                  <a:lnTo>
                    <a:pt x="5184984" y="1511300"/>
                  </a:lnTo>
                  <a:lnTo>
                    <a:pt x="5172148" y="1460500"/>
                  </a:lnTo>
                  <a:lnTo>
                    <a:pt x="5158366" y="1422400"/>
                  </a:lnTo>
                  <a:lnTo>
                    <a:pt x="5143648" y="1384300"/>
                  </a:lnTo>
                  <a:lnTo>
                    <a:pt x="5128008" y="1333500"/>
                  </a:lnTo>
                  <a:lnTo>
                    <a:pt x="5111456" y="1295400"/>
                  </a:lnTo>
                  <a:lnTo>
                    <a:pt x="5094006" y="1257300"/>
                  </a:lnTo>
                  <a:lnTo>
                    <a:pt x="5075668" y="1206500"/>
                  </a:lnTo>
                  <a:lnTo>
                    <a:pt x="5056455" y="1168400"/>
                  </a:lnTo>
                  <a:lnTo>
                    <a:pt x="5036379" y="1130300"/>
                  </a:lnTo>
                  <a:lnTo>
                    <a:pt x="5015450" y="1092200"/>
                  </a:lnTo>
                  <a:lnTo>
                    <a:pt x="4993682" y="1054100"/>
                  </a:lnTo>
                  <a:lnTo>
                    <a:pt x="4971087" y="1016000"/>
                  </a:lnTo>
                  <a:lnTo>
                    <a:pt x="4947675" y="977900"/>
                  </a:lnTo>
                  <a:lnTo>
                    <a:pt x="4923460" y="939800"/>
                  </a:lnTo>
                  <a:lnTo>
                    <a:pt x="4898452" y="901700"/>
                  </a:lnTo>
                  <a:lnTo>
                    <a:pt x="4872664" y="863600"/>
                  </a:lnTo>
                  <a:lnTo>
                    <a:pt x="4846107" y="825500"/>
                  </a:lnTo>
                  <a:lnTo>
                    <a:pt x="4818794" y="787400"/>
                  </a:lnTo>
                  <a:lnTo>
                    <a:pt x="4790736" y="749300"/>
                  </a:lnTo>
                  <a:lnTo>
                    <a:pt x="4761946" y="723900"/>
                  </a:lnTo>
                  <a:lnTo>
                    <a:pt x="4732435" y="685800"/>
                  </a:lnTo>
                  <a:lnTo>
                    <a:pt x="4702215" y="660400"/>
                  </a:lnTo>
                  <a:lnTo>
                    <a:pt x="4671298" y="622300"/>
                  </a:lnTo>
                  <a:lnTo>
                    <a:pt x="4639695" y="584200"/>
                  </a:lnTo>
                  <a:lnTo>
                    <a:pt x="4607420" y="558800"/>
                  </a:lnTo>
                  <a:lnTo>
                    <a:pt x="4574483" y="533400"/>
                  </a:lnTo>
                  <a:lnTo>
                    <a:pt x="4540896" y="495300"/>
                  </a:lnTo>
                  <a:lnTo>
                    <a:pt x="4506672" y="469900"/>
                  </a:lnTo>
                  <a:lnTo>
                    <a:pt x="4471822" y="444500"/>
                  </a:lnTo>
                  <a:lnTo>
                    <a:pt x="4436358" y="419100"/>
                  </a:lnTo>
                  <a:lnTo>
                    <a:pt x="4400292" y="393700"/>
                  </a:lnTo>
                  <a:lnTo>
                    <a:pt x="4363636" y="368300"/>
                  </a:lnTo>
                  <a:lnTo>
                    <a:pt x="4326402" y="342900"/>
                  </a:lnTo>
                  <a:lnTo>
                    <a:pt x="4250247" y="292100"/>
                  </a:lnTo>
                  <a:lnTo>
                    <a:pt x="4171921" y="241300"/>
                  </a:lnTo>
                  <a:lnTo>
                    <a:pt x="4131974" y="228600"/>
                  </a:lnTo>
                  <a:lnTo>
                    <a:pt x="4091520" y="203200"/>
                  </a:lnTo>
                  <a:lnTo>
                    <a:pt x="4050572" y="190500"/>
                  </a:lnTo>
                  <a:lnTo>
                    <a:pt x="4009140" y="165100"/>
                  </a:lnTo>
                  <a:lnTo>
                    <a:pt x="3924874" y="139700"/>
                  </a:lnTo>
                  <a:lnTo>
                    <a:pt x="3882064" y="114300"/>
                  </a:lnTo>
                  <a:lnTo>
                    <a:pt x="3616474" y="38100"/>
                  </a:lnTo>
                  <a:close/>
                </a:path>
                <a:path w="5260975" h="4127500">
                  <a:moveTo>
                    <a:pt x="3524903" y="25400"/>
                  </a:moveTo>
                  <a:lnTo>
                    <a:pt x="1735944" y="25400"/>
                  </a:lnTo>
                  <a:lnTo>
                    <a:pt x="1689982" y="38100"/>
                  </a:lnTo>
                  <a:lnTo>
                    <a:pt x="3570865" y="38100"/>
                  </a:lnTo>
                  <a:lnTo>
                    <a:pt x="3524903" y="25400"/>
                  </a:lnTo>
                  <a:close/>
                </a:path>
                <a:path w="5260975" h="4127500">
                  <a:moveTo>
                    <a:pt x="3431970" y="12700"/>
                  </a:moveTo>
                  <a:lnTo>
                    <a:pt x="1828877" y="12700"/>
                  </a:lnTo>
                  <a:lnTo>
                    <a:pt x="1782246" y="25400"/>
                  </a:lnTo>
                  <a:lnTo>
                    <a:pt x="3478601" y="25400"/>
                  </a:lnTo>
                  <a:lnTo>
                    <a:pt x="3431970" y="12700"/>
                  </a:lnTo>
                  <a:close/>
                </a:path>
                <a:path w="5260975" h="4127500">
                  <a:moveTo>
                    <a:pt x="3337770" y="0"/>
                  </a:moveTo>
                  <a:lnTo>
                    <a:pt x="1923077" y="0"/>
                  </a:lnTo>
                  <a:lnTo>
                    <a:pt x="1875824" y="12700"/>
                  </a:lnTo>
                  <a:lnTo>
                    <a:pt x="3385023" y="12700"/>
                  </a:lnTo>
                  <a:lnTo>
                    <a:pt x="3337770" y="0"/>
                  </a:lnTo>
                  <a:close/>
                </a:path>
              </a:pathLst>
            </a:custGeom>
            <a:solidFill>
              <a:srgbClr val="FF6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81450" y="1895094"/>
            <a:ext cx="3877310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рамках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инновационной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деятельности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базе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СРЦ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созданы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успешно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функционируют:</a:t>
            </a:r>
            <a:endParaRPr sz="1400" dirty="0">
              <a:latin typeface="Arial"/>
              <a:cs typeface="Arial"/>
            </a:endParaRPr>
          </a:p>
          <a:p>
            <a:pPr marL="149225" marR="137160" indent="-1905"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Областной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Координационный центр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поддержки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детского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творчества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«ДеТвоРа»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(ДетствоТворчествоРадость)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работе</a:t>
            </a:r>
            <a:endParaRPr sz="1400" dirty="0">
              <a:latin typeface="Arial"/>
              <a:cs typeface="Arial"/>
            </a:endParaRPr>
          </a:p>
          <a:p>
            <a:pPr marL="13970" marR="5080" indent="1270"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талантливыми</a:t>
            </a:r>
            <a:r>
              <a:rPr sz="1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детьми</a:t>
            </a:r>
            <a:r>
              <a:rPr sz="14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системе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социальной защиты Кемеровской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области.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его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компетенции находится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организация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координация</a:t>
            </a:r>
            <a:r>
              <a:rPr sz="1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ежегодно</a:t>
            </a:r>
            <a:r>
              <a:rPr sz="14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более</a:t>
            </a:r>
            <a:r>
              <a:rPr sz="14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10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региональных конкурсов разной тематической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направленности для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выявления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поддержки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талантливых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подростков,</a:t>
            </a:r>
            <a:endParaRPr sz="1400" dirty="0">
              <a:latin typeface="Arial"/>
              <a:cs typeface="Arial"/>
            </a:endParaRPr>
          </a:p>
          <a:p>
            <a:pPr marL="70485" marR="62230"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проживающих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семьях,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находящихся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трудной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жизненной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ситуации.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Охват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целевой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группы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более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500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несовершеннолетних</a:t>
            </a:r>
            <a:endParaRPr sz="1400" dirty="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</a:pPr>
            <a:r>
              <a:rPr sz="1400" cap="small" spc="1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04332" y="150876"/>
            <a:ext cx="6487795" cy="6707505"/>
            <a:chOff x="5704332" y="150876"/>
            <a:chExt cx="6487795" cy="670750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17808" y="6038087"/>
              <a:ext cx="774191" cy="8168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37804" y="4311407"/>
              <a:ext cx="3416807" cy="25465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32876" y="4506467"/>
              <a:ext cx="2846831" cy="20985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22792" y="150876"/>
              <a:ext cx="3523488" cy="44805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7864" y="345947"/>
              <a:ext cx="2953512" cy="39105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16824" y="669035"/>
              <a:ext cx="614172" cy="6202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60792" y="1620012"/>
              <a:ext cx="985113" cy="9836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16824" y="1812036"/>
              <a:ext cx="489203" cy="4876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04332" y="4974335"/>
              <a:ext cx="2098548" cy="18836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48955" y="5376672"/>
              <a:ext cx="687324" cy="68732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51815" y="169163"/>
            <a:ext cx="7347584" cy="6652259"/>
            <a:chOff x="51815" y="169163"/>
            <a:chExt cx="7347584" cy="6652259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815" y="487679"/>
              <a:ext cx="3633216" cy="28270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6887" y="682751"/>
              <a:ext cx="3063240" cy="22570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823" y="3942538"/>
              <a:ext cx="3503676" cy="28788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895" y="4137660"/>
              <a:ext cx="2933700" cy="23088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43983" y="169163"/>
              <a:ext cx="2955036" cy="14295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7968" y="2993136"/>
              <a:ext cx="985113" cy="98361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23999" y="3185159"/>
              <a:ext cx="489204" cy="4876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92168" y="5689092"/>
              <a:ext cx="983614" cy="98361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48200" y="5881116"/>
              <a:ext cx="487679" cy="4876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22548" y="292607"/>
              <a:ext cx="688848" cy="6873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58211" y="3521963"/>
              <a:ext cx="612648" cy="6187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3296" y="3363468"/>
              <a:ext cx="612648" cy="6187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1"/>
            <a:ext cx="579120" cy="56083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17807" y="6038087"/>
            <a:ext cx="774191" cy="8168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48828" y="3517391"/>
            <a:ext cx="612648" cy="61874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733800" y="4433315"/>
            <a:ext cx="985519" cy="983615"/>
            <a:chOff x="3733800" y="4433315"/>
            <a:chExt cx="985519" cy="98361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3800" y="4433315"/>
              <a:ext cx="985113" cy="9836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89831" y="4625339"/>
              <a:ext cx="489203" cy="48768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252215" y="82296"/>
            <a:ext cx="5671820" cy="4257675"/>
            <a:chOff x="3252215" y="82296"/>
            <a:chExt cx="5671820" cy="425767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52215" y="82296"/>
              <a:ext cx="5671566" cy="42085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1627" y="269748"/>
              <a:ext cx="4409694" cy="406984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08247" y="278383"/>
              <a:ext cx="5175885" cy="3708400"/>
            </a:xfrm>
            <a:custGeom>
              <a:avLst/>
              <a:gdLst/>
              <a:ahLst/>
              <a:cxnLst/>
              <a:rect l="l" t="t" r="r" b="b"/>
              <a:pathLst>
                <a:path w="5175884" h="3708400">
                  <a:moveTo>
                    <a:pt x="3559368" y="3695700"/>
                  </a:moveTo>
                  <a:lnTo>
                    <a:pt x="1616135" y="3695700"/>
                  </a:lnTo>
                  <a:lnTo>
                    <a:pt x="1663476" y="3708400"/>
                  </a:lnTo>
                  <a:lnTo>
                    <a:pt x="3512027" y="3708400"/>
                  </a:lnTo>
                  <a:lnTo>
                    <a:pt x="3559368" y="3695700"/>
                  </a:lnTo>
                  <a:close/>
                </a:path>
                <a:path w="5175884" h="3708400">
                  <a:moveTo>
                    <a:pt x="3699111" y="3670300"/>
                  </a:moveTo>
                  <a:lnTo>
                    <a:pt x="1476392" y="3670300"/>
                  </a:lnTo>
                  <a:lnTo>
                    <a:pt x="1569164" y="3695700"/>
                  </a:lnTo>
                  <a:lnTo>
                    <a:pt x="3606339" y="3695700"/>
                  </a:lnTo>
                  <a:lnTo>
                    <a:pt x="3699111" y="3670300"/>
                  </a:lnTo>
                  <a:close/>
                </a:path>
                <a:path w="5175884" h="3708400">
                  <a:moveTo>
                    <a:pt x="3699111" y="38100"/>
                  </a:moveTo>
                  <a:lnTo>
                    <a:pt x="1476392" y="38100"/>
                  </a:lnTo>
                  <a:lnTo>
                    <a:pt x="1208542" y="114300"/>
                  </a:lnTo>
                  <a:lnTo>
                    <a:pt x="1165587" y="139700"/>
                  </a:lnTo>
                  <a:lnTo>
                    <a:pt x="1081260" y="165100"/>
                  </a:lnTo>
                  <a:lnTo>
                    <a:pt x="999146" y="215900"/>
                  </a:lnTo>
                  <a:lnTo>
                    <a:pt x="958957" y="228600"/>
                  </a:lnTo>
                  <a:lnTo>
                    <a:pt x="919367" y="254000"/>
                  </a:lnTo>
                  <a:lnTo>
                    <a:pt x="880391" y="279400"/>
                  </a:lnTo>
                  <a:lnTo>
                    <a:pt x="842045" y="304800"/>
                  </a:lnTo>
                  <a:lnTo>
                    <a:pt x="804344" y="330200"/>
                  </a:lnTo>
                  <a:lnTo>
                    <a:pt x="767303" y="355600"/>
                  </a:lnTo>
                  <a:lnTo>
                    <a:pt x="730938" y="381000"/>
                  </a:lnTo>
                  <a:lnTo>
                    <a:pt x="695263" y="406400"/>
                  </a:lnTo>
                  <a:lnTo>
                    <a:pt x="660295" y="444500"/>
                  </a:lnTo>
                  <a:lnTo>
                    <a:pt x="626048" y="469900"/>
                  </a:lnTo>
                  <a:lnTo>
                    <a:pt x="592537" y="495300"/>
                  </a:lnTo>
                  <a:lnTo>
                    <a:pt x="559779" y="533400"/>
                  </a:lnTo>
                  <a:lnTo>
                    <a:pt x="527788" y="558800"/>
                  </a:lnTo>
                  <a:lnTo>
                    <a:pt x="496579" y="596900"/>
                  </a:lnTo>
                  <a:lnTo>
                    <a:pt x="466168" y="622300"/>
                  </a:lnTo>
                  <a:lnTo>
                    <a:pt x="436570" y="660400"/>
                  </a:lnTo>
                  <a:lnTo>
                    <a:pt x="407801" y="698500"/>
                  </a:lnTo>
                  <a:lnTo>
                    <a:pt x="379875" y="736600"/>
                  </a:lnTo>
                  <a:lnTo>
                    <a:pt x="352808" y="774700"/>
                  </a:lnTo>
                  <a:lnTo>
                    <a:pt x="326615" y="812800"/>
                  </a:lnTo>
                  <a:lnTo>
                    <a:pt x="301312" y="838200"/>
                  </a:lnTo>
                  <a:lnTo>
                    <a:pt x="276913" y="889000"/>
                  </a:lnTo>
                  <a:lnTo>
                    <a:pt x="253435" y="927100"/>
                  </a:lnTo>
                  <a:lnTo>
                    <a:pt x="230892" y="965200"/>
                  </a:lnTo>
                  <a:lnTo>
                    <a:pt x="209300" y="1003300"/>
                  </a:lnTo>
                  <a:lnTo>
                    <a:pt x="188673" y="1041400"/>
                  </a:lnTo>
                  <a:lnTo>
                    <a:pt x="169028" y="1079500"/>
                  </a:lnTo>
                  <a:lnTo>
                    <a:pt x="150380" y="1130300"/>
                  </a:lnTo>
                  <a:lnTo>
                    <a:pt x="132743" y="1168400"/>
                  </a:lnTo>
                  <a:lnTo>
                    <a:pt x="116133" y="1206500"/>
                  </a:lnTo>
                  <a:lnTo>
                    <a:pt x="100565" y="1257300"/>
                  </a:lnTo>
                  <a:lnTo>
                    <a:pt x="86056" y="1295400"/>
                  </a:lnTo>
                  <a:lnTo>
                    <a:pt x="72619" y="1346200"/>
                  </a:lnTo>
                  <a:lnTo>
                    <a:pt x="60270" y="1384300"/>
                  </a:lnTo>
                  <a:lnTo>
                    <a:pt x="49025" y="1435100"/>
                  </a:lnTo>
                  <a:lnTo>
                    <a:pt x="38899" y="1473200"/>
                  </a:lnTo>
                  <a:lnTo>
                    <a:pt x="29907" y="1524000"/>
                  </a:lnTo>
                  <a:lnTo>
                    <a:pt x="22064" y="1574800"/>
                  </a:lnTo>
                  <a:lnTo>
                    <a:pt x="15386" y="1612900"/>
                  </a:lnTo>
                  <a:lnTo>
                    <a:pt x="9887" y="1663700"/>
                  </a:lnTo>
                  <a:lnTo>
                    <a:pt x="5584" y="1714500"/>
                  </a:lnTo>
                  <a:lnTo>
                    <a:pt x="2492" y="1765300"/>
                  </a:lnTo>
                  <a:lnTo>
                    <a:pt x="625" y="1816100"/>
                  </a:lnTo>
                  <a:lnTo>
                    <a:pt x="0" y="1854200"/>
                  </a:lnTo>
                  <a:lnTo>
                    <a:pt x="625" y="1905000"/>
                  </a:lnTo>
                  <a:lnTo>
                    <a:pt x="2492" y="1955800"/>
                  </a:lnTo>
                  <a:lnTo>
                    <a:pt x="5584" y="2006600"/>
                  </a:lnTo>
                  <a:lnTo>
                    <a:pt x="9887" y="2057400"/>
                  </a:lnTo>
                  <a:lnTo>
                    <a:pt x="15386" y="2095500"/>
                  </a:lnTo>
                  <a:lnTo>
                    <a:pt x="22064" y="2146300"/>
                  </a:lnTo>
                  <a:lnTo>
                    <a:pt x="29907" y="2197100"/>
                  </a:lnTo>
                  <a:lnTo>
                    <a:pt x="38899" y="2235200"/>
                  </a:lnTo>
                  <a:lnTo>
                    <a:pt x="49025" y="2286000"/>
                  </a:lnTo>
                  <a:lnTo>
                    <a:pt x="60270" y="2324100"/>
                  </a:lnTo>
                  <a:lnTo>
                    <a:pt x="72619" y="2374900"/>
                  </a:lnTo>
                  <a:lnTo>
                    <a:pt x="86056" y="2413000"/>
                  </a:lnTo>
                  <a:lnTo>
                    <a:pt x="100565" y="2463800"/>
                  </a:lnTo>
                  <a:lnTo>
                    <a:pt x="116133" y="2501900"/>
                  </a:lnTo>
                  <a:lnTo>
                    <a:pt x="132743" y="2552700"/>
                  </a:lnTo>
                  <a:lnTo>
                    <a:pt x="150380" y="2590800"/>
                  </a:lnTo>
                  <a:lnTo>
                    <a:pt x="169028" y="2628900"/>
                  </a:lnTo>
                  <a:lnTo>
                    <a:pt x="188673" y="2679700"/>
                  </a:lnTo>
                  <a:lnTo>
                    <a:pt x="209300" y="2717800"/>
                  </a:lnTo>
                  <a:lnTo>
                    <a:pt x="230892" y="2755900"/>
                  </a:lnTo>
                  <a:lnTo>
                    <a:pt x="253435" y="2794000"/>
                  </a:lnTo>
                  <a:lnTo>
                    <a:pt x="276913" y="2832100"/>
                  </a:lnTo>
                  <a:lnTo>
                    <a:pt x="301312" y="2870200"/>
                  </a:lnTo>
                  <a:lnTo>
                    <a:pt x="326615" y="2908300"/>
                  </a:lnTo>
                  <a:lnTo>
                    <a:pt x="352808" y="2946400"/>
                  </a:lnTo>
                  <a:lnTo>
                    <a:pt x="379875" y="2984500"/>
                  </a:lnTo>
                  <a:lnTo>
                    <a:pt x="407801" y="3022600"/>
                  </a:lnTo>
                  <a:lnTo>
                    <a:pt x="436570" y="3060700"/>
                  </a:lnTo>
                  <a:lnTo>
                    <a:pt x="466168" y="3086100"/>
                  </a:lnTo>
                  <a:lnTo>
                    <a:pt x="496579" y="3124200"/>
                  </a:lnTo>
                  <a:lnTo>
                    <a:pt x="527788" y="3149600"/>
                  </a:lnTo>
                  <a:lnTo>
                    <a:pt x="559779" y="3187700"/>
                  </a:lnTo>
                  <a:lnTo>
                    <a:pt x="592537" y="3213100"/>
                  </a:lnTo>
                  <a:lnTo>
                    <a:pt x="626048" y="3251200"/>
                  </a:lnTo>
                  <a:lnTo>
                    <a:pt x="660295" y="3276600"/>
                  </a:lnTo>
                  <a:lnTo>
                    <a:pt x="695263" y="3302000"/>
                  </a:lnTo>
                  <a:lnTo>
                    <a:pt x="730938" y="3340100"/>
                  </a:lnTo>
                  <a:lnTo>
                    <a:pt x="767303" y="3365500"/>
                  </a:lnTo>
                  <a:lnTo>
                    <a:pt x="804344" y="3390900"/>
                  </a:lnTo>
                  <a:lnTo>
                    <a:pt x="842045" y="3416300"/>
                  </a:lnTo>
                  <a:lnTo>
                    <a:pt x="880391" y="3441700"/>
                  </a:lnTo>
                  <a:lnTo>
                    <a:pt x="919367" y="3467100"/>
                  </a:lnTo>
                  <a:lnTo>
                    <a:pt x="958957" y="3479800"/>
                  </a:lnTo>
                  <a:lnTo>
                    <a:pt x="1039918" y="3530600"/>
                  </a:lnTo>
                  <a:lnTo>
                    <a:pt x="1081260" y="3543300"/>
                  </a:lnTo>
                  <a:lnTo>
                    <a:pt x="1123154" y="3568700"/>
                  </a:lnTo>
                  <a:lnTo>
                    <a:pt x="1208542" y="3594100"/>
                  </a:lnTo>
                  <a:lnTo>
                    <a:pt x="1252004" y="3619500"/>
                  </a:lnTo>
                  <a:lnTo>
                    <a:pt x="1430622" y="3670300"/>
                  </a:lnTo>
                  <a:lnTo>
                    <a:pt x="3744881" y="3670300"/>
                  </a:lnTo>
                  <a:lnTo>
                    <a:pt x="3923499" y="3619500"/>
                  </a:lnTo>
                  <a:lnTo>
                    <a:pt x="3966961" y="3594100"/>
                  </a:lnTo>
                  <a:lnTo>
                    <a:pt x="4052349" y="3568700"/>
                  </a:lnTo>
                  <a:lnTo>
                    <a:pt x="4094243" y="3543300"/>
                  </a:lnTo>
                  <a:lnTo>
                    <a:pt x="4135585" y="3530600"/>
                  </a:lnTo>
                  <a:lnTo>
                    <a:pt x="4216546" y="3479800"/>
                  </a:lnTo>
                  <a:lnTo>
                    <a:pt x="4256136" y="3467100"/>
                  </a:lnTo>
                  <a:lnTo>
                    <a:pt x="4295112" y="3441700"/>
                  </a:lnTo>
                  <a:lnTo>
                    <a:pt x="4333458" y="3416300"/>
                  </a:lnTo>
                  <a:lnTo>
                    <a:pt x="4371159" y="3390900"/>
                  </a:lnTo>
                  <a:lnTo>
                    <a:pt x="4408200" y="3365500"/>
                  </a:lnTo>
                  <a:lnTo>
                    <a:pt x="4444565" y="3340100"/>
                  </a:lnTo>
                  <a:lnTo>
                    <a:pt x="4480240" y="3302000"/>
                  </a:lnTo>
                  <a:lnTo>
                    <a:pt x="4515208" y="3276600"/>
                  </a:lnTo>
                  <a:lnTo>
                    <a:pt x="4549455" y="3251200"/>
                  </a:lnTo>
                  <a:lnTo>
                    <a:pt x="4582966" y="3213100"/>
                  </a:lnTo>
                  <a:lnTo>
                    <a:pt x="4615724" y="3187700"/>
                  </a:lnTo>
                  <a:lnTo>
                    <a:pt x="4647715" y="3149600"/>
                  </a:lnTo>
                  <a:lnTo>
                    <a:pt x="4678924" y="3124200"/>
                  </a:lnTo>
                  <a:lnTo>
                    <a:pt x="4709335" y="3086100"/>
                  </a:lnTo>
                  <a:lnTo>
                    <a:pt x="4738933" y="3060700"/>
                  </a:lnTo>
                  <a:lnTo>
                    <a:pt x="4767702" y="3022600"/>
                  </a:lnTo>
                  <a:lnTo>
                    <a:pt x="4795628" y="2984500"/>
                  </a:lnTo>
                  <a:lnTo>
                    <a:pt x="4822695" y="2946400"/>
                  </a:lnTo>
                  <a:lnTo>
                    <a:pt x="4848888" y="2908300"/>
                  </a:lnTo>
                  <a:lnTo>
                    <a:pt x="4874191" y="2870200"/>
                  </a:lnTo>
                  <a:lnTo>
                    <a:pt x="4898590" y="2832100"/>
                  </a:lnTo>
                  <a:lnTo>
                    <a:pt x="4922068" y="2794000"/>
                  </a:lnTo>
                  <a:lnTo>
                    <a:pt x="4944611" y="2755900"/>
                  </a:lnTo>
                  <a:lnTo>
                    <a:pt x="4966203" y="2717800"/>
                  </a:lnTo>
                  <a:lnTo>
                    <a:pt x="4986830" y="2679700"/>
                  </a:lnTo>
                  <a:lnTo>
                    <a:pt x="5006475" y="2628900"/>
                  </a:lnTo>
                  <a:lnTo>
                    <a:pt x="5025123" y="2590800"/>
                  </a:lnTo>
                  <a:lnTo>
                    <a:pt x="5042760" y="2552700"/>
                  </a:lnTo>
                  <a:lnTo>
                    <a:pt x="5059370" y="2501900"/>
                  </a:lnTo>
                  <a:lnTo>
                    <a:pt x="5074938" y="2463800"/>
                  </a:lnTo>
                  <a:lnTo>
                    <a:pt x="5089447" y="2413000"/>
                  </a:lnTo>
                  <a:lnTo>
                    <a:pt x="5102884" y="2374900"/>
                  </a:lnTo>
                  <a:lnTo>
                    <a:pt x="5115233" y="2324100"/>
                  </a:lnTo>
                  <a:lnTo>
                    <a:pt x="5126478" y="2286000"/>
                  </a:lnTo>
                  <a:lnTo>
                    <a:pt x="5136604" y="2235200"/>
                  </a:lnTo>
                  <a:lnTo>
                    <a:pt x="5145596" y="2197100"/>
                  </a:lnTo>
                  <a:lnTo>
                    <a:pt x="5153439" y="2146300"/>
                  </a:lnTo>
                  <a:lnTo>
                    <a:pt x="5160117" y="2095500"/>
                  </a:lnTo>
                  <a:lnTo>
                    <a:pt x="5165616" y="2057400"/>
                  </a:lnTo>
                  <a:lnTo>
                    <a:pt x="5169919" y="2006600"/>
                  </a:lnTo>
                  <a:lnTo>
                    <a:pt x="5173011" y="1955800"/>
                  </a:lnTo>
                  <a:lnTo>
                    <a:pt x="5174878" y="1905000"/>
                  </a:lnTo>
                  <a:lnTo>
                    <a:pt x="5175504" y="1854200"/>
                  </a:lnTo>
                  <a:lnTo>
                    <a:pt x="5174878" y="1816100"/>
                  </a:lnTo>
                  <a:lnTo>
                    <a:pt x="5173011" y="1765300"/>
                  </a:lnTo>
                  <a:lnTo>
                    <a:pt x="5169919" y="1714500"/>
                  </a:lnTo>
                  <a:lnTo>
                    <a:pt x="5165616" y="1663700"/>
                  </a:lnTo>
                  <a:lnTo>
                    <a:pt x="5160117" y="1612900"/>
                  </a:lnTo>
                  <a:lnTo>
                    <a:pt x="5153439" y="1574800"/>
                  </a:lnTo>
                  <a:lnTo>
                    <a:pt x="5145596" y="1524000"/>
                  </a:lnTo>
                  <a:lnTo>
                    <a:pt x="5136604" y="1473200"/>
                  </a:lnTo>
                  <a:lnTo>
                    <a:pt x="5126478" y="1435100"/>
                  </a:lnTo>
                  <a:lnTo>
                    <a:pt x="5115233" y="1384300"/>
                  </a:lnTo>
                  <a:lnTo>
                    <a:pt x="5102884" y="1346200"/>
                  </a:lnTo>
                  <a:lnTo>
                    <a:pt x="5089447" y="1295400"/>
                  </a:lnTo>
                  <a:lnTo>
                    <a:pt x="5074938" y="1257300"/>
                  </a:lnTo>
                  <a:lnTo>
                    <a:pt x="5059370" y="1206500"/>
                  </a:lnTo>
                  <a:lnTo>
                    <a:pt x="5042760" y="1168400"/>
                  </a:lnTo>
                  <a:lnTo>
                    <a:pt x="5025123" y="1130300"/>
                  </a:lnTo>
                  <a:lnTo>
                    <a:pt x="5006475" y="1079500"/>
                  </a:lnTo>
                  <a:lnTo>
                    <a:pt x="4986830" y="1041400"/>
                  </a:lnTo>
                  <a:lnTo>
                    <a:pt x="4966203" y="1003300"/>
                  </a:lnTo>
                  <a:lnTo>
                    <a:pt x="4944611" y="965200"/>
                  </a:lnTo>
                  <a:lnTo>
                    <a:pt x="4922068" y="927100"/>
                  </a:lnTo>
                  <a:lnTo>
                    <a:pt x="4898590" y="889000"/>
                  </a:lnTo>
                  <a:lnTo>
                    <a:pt x="4874191" y="838200"/>
                  </a:lnTo>
                  <a:lnTo>
                    <a:pt x="4848888" y="812800"/>
                  </a:lnTo>
                  <a:lnTo>
                    <a:pt x="4822695" y="774700"/>
                  </a:lnTo>
                  <a:lnTo>
                    <a:pt x="4795628" y="736600"/>
                  </a:lnTo>
                  <a:lnTo>
                    <a:pt x="4767702" y="698500"/>
                  </a:lnTo>
                  <a:lnTo>
                    <a:pt x="4738933" y="660400"/>
                  </a:lnTo>
                  <a:lnTo>
                    <a:pt x="4709335" y="622300"/>
                  </a:lnTo>
                  <a:lnTo>
                    <a:pt x="4678924" y="596900"/>
                  </a:lnTo>
                  <a:lnTo>
                    <a:pt x="4647715" y="558800"/>
                  </a:lnTo>
                  <a:lnTo>
                    <a:pt x="4615724" y="533400"/>
                  </a:lnTo>
                  <a:lnTo>
                    <a:pt x="4582966" y="495300"/>
                  </a:lnTo>
                  <a:lnTo>
                    <a:pt x="4549455" y="469900"/>
                  </a:lnTo>
                  <a:lnTo>
                    <a:pt x="4515208" y="444500"/>
                  </a:lnTo>
                  <a:lnTo>
                    <a:pt x="4480240" y="406400"/>
                  </a:lnTo>
                  <a:lnTo>
                    <a:pt x="4444565" y="381000"/>
                  </a:lnTo>
                  <a:lnTo>
                    <a:pt x="4408200" y="355600"/>
                  </a:lnTo>
                  <a:lnTo>
                    <a:pt x="4371159" y="330200"/>
                  </a:lnTo>
                  <a:lnTo>
                    <a:pt x="4333458" y="304800"/>
                  </a:lnTo>
                  <a:lnTo>
                    <a:pt x="4295112" y="279400"/>
                  </a:lnTo>
                  <a:lnTo>
                    <a:pt x="4256136" y="254000"/>
                  </a:lnTo>
                  <a:lnTo>
                    <a:pt x="4216546" y="228600"/>
                  </a:lnTo>
                  <a:lnTo>
                    <a:pt x="4176357" y="215900"/>
                  </a:lnTo>
                  <a:lnTo>
                    <a:pt x="4094243" y="165100"/>
                  </a:lnTo>
                  <a:lnTo>
                    <a:pt x="4009916" y="139700"/>
                  </a:lnTo>
                  <a:lnTo>
                    <a:pt x="3966961" y="114300"/>
                  </a:lnTo>
                  <a:lnTo>
                    <a:pt x="3699111" y="38100"/>
                  </a:lnTo>
                  <a:close/>
                </a:path>
                <a:path w="5175884" h="3708400">
                  <a:moveTo>
                    <a:pt x="3559368" y="12700"/>
                  </a:moveTo>
                  <a:lnTo>
                    <a:pt x="1616135" y="12700"/>
                  </a:lnTo>
                  <a:lnTo>
                    <a:pt x="1522578" y="38100"/>
                  </a:lnTo>
                  <a:lnTo>
                    <a:pt x="3652925" y="38100"/>
                  </a:lnTo>
                  <a:lnTo>
                    <a:pt x="3559368" y="12700"/>
                  </a:lnTo>
                  <a:close/>
                </a:path>
                <a:path w="5175884" h="3708400">
                  <a:moveTo>
                    <a:pt x="3416297" y="0"/>
                  </a:moveTo>
                  <a:lnTo>
                    <a:pt x="1759206" y="0"/>
                  </a:lnTo>
                  <a:lnTo>
                    <a:pt x="1711171" y="12700"/>
                  </a:lnTo>
                  <a:lnTo>
                    <a:pt x="3464332" y="12700"/>
                  </a:lnTo>
                  <a:lnTo>
                    <a:pt x="3416297" y="0"/>
                  </a:lnTo>
                  <a:close/>
                </a:path>
              </a:pathLst>
            </a:custGeom>
            <a:solidFill>
              <a:srgbClr val="FDCD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232528" y="496951"/>
            <a:ext cx="3724275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В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2021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году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в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нашем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центре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появилась</a:t>
            </a:r>
            <a:endParaRPr sz="14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400" b="1" spc="-5" dirty="0">
                <a:latin typeface="Arial"/>
                <a:cs typeface="Arial"/>
              </a:rPr>
              <a:t>современная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сенсорная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комната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-это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удивительное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место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для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познания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себя,</a:t>
            </a:r>
            <a:endParaRPr sz="1400" dirty="0">
              <a:latin typeface="Arial"/>
              <a:cs typeface="Arial"/>
            </a:endParaRPr>
          </a:p>
          <a:p>
            <a:pPr marL="48895" algn="ctr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релаксации,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борьбы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со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стрессом.</a:t>
            </a:r>
            <a:endParaRPr sz="1400" dirty="0">
              <a:latin typeface="Arial"/>
              <a:cs typeface="Arial"/>
            </a:endParaRPr>
          </a:p>
          <a:p>
            <a:pPr marL="506095" marR="496570" indent="-635" algn="ctr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Новое современное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оборудование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дает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возможность</a:t>
            </a:r>
            <a:endParaRPr sz="1400" dirty="0">
              <a:latin typeface="Arial"/>
              <a:cs typeface="Arial"/>
            </a:endParaRPr>
          </a:p>
          <a:p>
            <a:pPr marL="121920" marR="116205" indent="3810" algn="ctr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психологу</a:t>
            </a:r>
            <a:r>
              <a:rPr sz="1400" spc="3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аккуратно</a:t>
            </a:r>
            <a:r>
              <a:rPr sz="1400" spc="3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взаимодействовать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с </a:t>
            </a:r>
            <a:r>
              <a:rPr sz="1400" spc="-10" dirty="0">
                <a:latin typeface="Arial"/>
                <a:cs typeface="Arial"/>
              </a:rPr>
              <a:t>детьми, проводить </a:t>
            </a:r>
            <a:r>
              <a:rPr sz="1400" spc="-5" dirty="0">
                <a:latin typeface="Arial"/>
                <a:cs typeface="Arial"/>
              </a:rPr>
              <a:t>профилактические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занятия, </a:t>
            </a:r>
            <a:r>
              <a:rPr sz="1400" dirty="0">
                <a:latin typeface="Arial"/>
                <a:cs typeface="Arial"/>
              </a:rPr>
              <a:t>сеансы </a:t>
            </a:r>
            <a:r>
              <a:rPr sz="1400" spc="-10" dirty="0">
                <a:latin typeface="Arial"/>
                <a:cs typeface="Arial"/>
              </a:rPr>
              <a:t>восстановления </a:t>
            </a:r>
            <a:r>
              <a:rPr sz="1400" spc="-5" dirty="0">
                <a:latin typeface="Arial"/>
                <a:cs typeface="Arial"/>
              </a:rPr>
              <a:t>психики,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и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органов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чувств.</a:t>
            </a:r>
            <a:endParaRPr sz="1400" dirty="0">
              <a:latin typeface="Arial"/>
              <a:cs typeface="Arial"/>
            </a:endParaRPr>
          </a:p>
          <a:p>
            <a:pPr marL="597535" marR="65405" indent="-523240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Такая безопасная </a:t>
            </a:r>
            <a:r>
              <a:rPr sz="1400" spc="-5" dirty="0">
                <a:latin typeface="Arial"/>
                <a:cs typeface="Arial"/>
              </a:rPr>
              <a:t>комфортная обстановка,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способствует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10" dirty="0">
                <a:latin typeface="Arial"/>
                <a:cs typeface="Arial"/>
              </a:rPr>
              <a:t>как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релаксации, </a:t>
            </a:r>
            <a:r>
              <a:rPr sz="1400" dirty="0">
                <a:latin typeface="Arial"/>
                <a:cs typeface="Arial"/>
              </a:rPr>
              <a:t> снятию стрессов и </a:t>
            </a:r>
            <a:r>
              <a:rPr sz="1400" spc="-10" dirty="0">
                <a:latin typeface="Arial"/>
                <a:cs typeface="Arial"/>
              </a:rPr>
              <a:t>негативных </a:t>
            </a:r>
            <a:r>
              <a:rPr sz="1400" spc="-5" dirty="0">
                <a:latin typeface="Arial"/>
                <a:cs typeface="Arial"/>
              </a:rPr>
              <a:t> переживаний, так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и</a:t>
            </a:r>
            <a:r>
              <a:rPr sz="1400" spc="-5" dirty="0">
                <a:latin typeface="Arial"/>
                <a:cs typeface="Arial"/>
              </a:rPr>
              <a:t> активации</a:t>
            </a:r>
            <a:endParaRPr sz="1400" dirty="0">
              <a:latin typeface="Arial"/>
              <a:cs typeface="Arial"/>
            </a:endParaRPr>
          </a:p>
          <a:p>
            <a:pPr marL="1033780" marR="835025" indent="-18923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внутреннего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потенциала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детей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и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подростков.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72" y="265175"/>
            <a:ext cx="12149455" cy="6593205"/>
            <a:chOff x="4572" y="265175"/>
            <a:chExt cx="12149455" cy="659320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5883" y="4055362"/>
              <a:ext cx="3383279" cy="27188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24315" y="265175"/>
              <a:ext cx="3529583" cy="27736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3276" y="265175"/>
              <a:ext cx="3058668" cy="39928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92195" y="301751"/>
              <a:ext cx="688847" cy="6888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93964" y="4319016"/>
              <a:ext cx="688848" cy="6888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72" y="3831390"/>
              <a:ext cx="4006596" cy="30266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9643" y="4026408"/>
              <a:ext cx="3436620" cy="25328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72143" y="2843844"/>
              <a:ext cx="3020568" cy="39913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67215" y="3038855"/>
              <a:ext cx="2450592" cy="34213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62800" y="4748784"/>
              <a:ext cx="1888236" cy="18882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1"/>
            <a:ext cx="579120" cy="5608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02152" y="1269517"/>
            <a:ext cx="5165725" cy="4839970"/>
            <a:chOff x="3502152" y="1269517"/>
            <a:chExt cx="5165725" cy="48399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2152" y="1269517"/>
              <a:ext cx="5165598" cy="48394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800" y="1863852"/>
              <a:ext cx="4002785" cy="37193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58184" y="1461515"/>
              <a:ext cx="4669790" cy="4343400"/>
            </a:xfrm>
            <a:custGeom>
              <a:avLst/>
              <a:gdLst/>
              <a:ahLst/>
              <a:cxnLst/>
              <a:rect l="l" t="t" r="r" b="b"/>
              <a:pathLst>
                <a:path w="4669790" h="4343400">
                  <a:moveTo>
                    <a:pt x="2737615" y="4330700"/>
                  </a:moveTo>
                  <a:lnTo>
                    <a:pt x="1931920" y="4330700"/>
                  </a:lnTo>
                  <a:lnTo>
                    <a:pt x="1979312" y="4343400"/>
                  </a:lnTo>
                  <a:lnTo>
                    <a:pt x="2690223" y="4343400"/>
                  </a:lnTo>
                  <a:lnTo>
                    <a:pt x="2737615" y="4330700"/>
                  </a:lnTo>
                  <a:close/>
                </a:path>
                <a:path w="4669790" h="4343400">
                  <a:moveTo>
                    <a:pt x="2831476" y="4318000"/>
                  </a:moveTo>
                  <a:lnTo>
                    <a:pt x="1838059" y="4318000"/>
                  </a:lnTo>
                  <a:lnTo>
                    <a:pt x="1884832" y="4330700"/>
                  </a:lnTo>
                  <a:lnTo>
                    <a:pt x="2784703" y="4330700"/>
                  </a:lnTo>
                  <a:lnTo>
                    <a:pt x="2831476" y="4318000"/>
                  </a:lnTo>
                  <a:close/>
                </a:path>
                <a:path w="4669790" h="4343400">
                  <a:moveTo>
                    <a:pt x="2969795" y="4292600"/>
                  </a:moveTo>
                  <a:lnTo>
                    <a:pt x="1699740" y="4292600"/>
                  </a:lnTo>
                  <a:lnTo>
                    <a:pt x="1791612" y="4318000"/>
                  </a:lnTo>
                  <a:lnTo>
                    <a:pt x="2877923" y="4318000"/>
                  </a:lnTo>
                  <a:lnTo>
                    <a:pt x="2969795" y="4292600"/>
                  </a:lnTo>
                  <a:close/>
                </a:path>
                <a:path w="4669790" h="4343400">
                  <a:moveTo>
                    <a:pt x="3015197" y="63500"/>
                  </a:moveTo>
                  <a:lnTo>
                    <a:pt x="1654338" y="63500"/>
                  </a:lnTo>
                  <a:lnTo>
                    <a:pt x="1476539" y="114300"/>
                  </a:lnTo>
                  <a:lnTo>
                    <a:pt x="1433098" y="139700"/>
                  </a:lnTo>
                  <a:lnTo>
                    <a:pt x="1347502" y="165100"/>
                  </a:lnTo>
                  <a:lnTo>
                    <a:pt x="1305370" y="190500"/>
                  </a:lnTo>
                  <a:lnTo>
                    <a:pt x="1263696" y="203200"/>
                  </a:lnTo>
                  <a:lnTo>
                    <a:pt x="1222492" y="228600"/>
                  </a:lnTo>
                  <a:lnTo>
                    <a:pt x="1181768" y="241300"/>
                  </a:lnTo>
                  <a:lnTo>
                    <a:pt x="1101807" y="292100"/>
                  </a:lnTo>
                  <a:lnTo>
                    <a:pt x="1062591" y="304800"/>
                  </a:lnTo>
                  <a:lnTo>
                    <a:pt x="1023899" y="330200"/>
                  </a:lnTo>
                  <a:lnTo>
                    <a:pt x="948135" y="381000"/>
                  </a:lnTo>
                  <a:lnTo>
                    <a:pt x="911084" y="406400"/>
                  </a:lnTo>
                  <a:lnTo>
                    <a:pt x="874602" y="431800"/>
                  </a:lnTo>
                  <a:lnTo>
                    <a:pt x="838699" y="457200"/>
                  </a:lnTo>
                  <a:lnTo>
                    <a:pt x="803388" y="495300"/>
                  </a:lnTo>
                  <a:lnTo>
                    <a:pt x="768678" y="520700"/>
                  </a:lnTo>
                  <a:lnTo>
                    <a:pt x="734581" y="546100"/>
                  </a:lnTo>
                  <a:lnTo>
                    <a:pt x="701108" y="584200"/>
                  </a:lnTo>
                  <a:lnTo>
                    <a:pt x="668271" y="609600"/>
                  </a:lnTo>
                  <a:lnTo>
                    <a:pt x="636079" y="647700"/>
                  </a:lnTo>
                  <a:lnTo>
                    <a:pt x="604544" y="673100"/>
                  </a:lnTo>
                  <a:lnTo>
                    <a:pt x="573678" y="711200"/>
                  </a:lnTo>
                  <a:lnTo>
                    <a:pt x="543491" y="736600"/>
                  </a:lnTo>
                  <a:lnTo>
                    <a:pt x="513993" y="774700"/>
                  </a:lnTo>
                  <a:lnTo>
                    <a:pt x="485197" y="812800"/>
                  </a:lnTo>
                  <a:lnTo>
                    <a:pt x="457114" y="850900"/>
                  </a:lnTo>
                  <a:lnTo>
                    <a:pt x="429753" y="876300"/>
                  </a:lnTo>
                  <a:lnTo>
                    <a:pt x="403127" y="914400"/>
                  </a:lnTo>
                  <a:lnTo>
                    <a:pt x="377246" y="952500"/>
                  </a:lnTo>
                  <a:lnTo>
                    <a:pt x="352122" y="990600"/>
                  </a:lnTo>
                  <a:lnTo>
                    <a:pt x="327765" y="1028700"/>
                  </a:lnTo>
                  <a:lnTo>
                    <a:pt x="304187" y="1066800"/>
                  </a:lnTo>
                  <a:lnTo>
                    <a:pt x="281398" y="1104900"/>
                  </a:lnTo>
                  <a:lnTo>
                    <a:pt x="259409" y="1143000"/>
                  </a:lnTo>
                  <a:lnTo>
                    <a:pt x="238232" y="1193800"/>
                  </a:lnTo>
                  <a:lnTo>
                    <a:pt x="217878" y="1231900"/>
                  </a:lnTo>
                  <a:lnTo>
                    <a:pt x="198357" y="1270000"/>
                  </a:lnTo>
                  <a:lnTo>
                    <a:pt x="179681" y="1308100"/>
                  </a:lnTo>
                  <a:lnTo>
                    <a:pt x="161861" y="1358900"/>
                  </a:lnTo>
                  <a:lnTo>
                    <a:pt x="144908" y="1397000"/>
                  </a:lnTo>
                  <a:lnTo>
                    <a:pt x="128832" y="1435100"/>
                  </a:lnTo>
                  <a:lnTo>
                    <a:pt x="113645" y="1485900"/>
                  </a:lnTo>
                  <a:lnTo>
                    <a:pt x="99358" y="1524000"/>
                  </a:lnTo>
                  <a:lnTo>
                    <a:pt x="85981" y="1574800"/>
                  </a:lnTo>
                  <a:lnTo>
                    <a:pt x="73527" y="1612900"/>
                  </a:lnTo>
                  <a:lnTo>
                    <a:pt x="62006" y="1663700"/>
                  </a:lnTo>
                  <a:lnTo>
                    <a:pt x="51428" y="1701800"/>
                  </a:lnTo>
                  <a:lnTo>
                    <a:pt x="41806" y="1752600"/>
                  </a:lnTo>
                  <a:lnTo>
                    <a:pt x="33149" y="1803400"/>
                  </a:lnTo>
                  <a:lnTo>
                    <a:pt x="25470" y="1841500"/>
                  </a:lnTo>
                  <a:lnTo>
                    <a:pt x="18779" y="1892300"/>
                  </a:lnTo>
                  <a:lnTo>
                    <a:pt x="13087" y="1943100"/>
                  </a:lnTo>
                  <a:lnTo>
                    <a:pt x="8405" y="1981200"/>
                  </a:lnTo>
                  <a:lnTo>
                    <a:pt x="4744" y="2032000"/>
                  </a:lnTo>
                  <a:lnTo>
                    <a:pt x="2115" y="2082800"/>
                  </a:lnTo>
                  <a:lnTo>
                    <a:pt x="530" y="2133600"/>
                  </a:lnTo>
                  <a:lnTo>
                    <a:pt x="0" y="2171700"/>
                  </a:lnTo>
                  <a:lnTo>
                    <a:pt x="530" y="2222500"/>
                  </a:lnTo>
                  <a:lnTo>
                    <a:pt x="2115" y="2273300"/>
                  </a:lnTo>
                  <a:lnTo>
                    <a:pt x="4744" y="2324100"/>
                  </a:lnTo>
                  <a:lnTo>
                    <a:pt x="8405" y="2374900"/>
                  </a:lnTo>
                  <a:lnTo>
                    <a:pt x="13087" y="2413000"/>
                  </a:lnTo>
                  <a:lnTo>
                    <a:pt x="18779" y="2463800"/>
                  </a:lnTo>
                  <a:lnTo>
                    <a:pt x="25470" y="2514600"/>
                  </a:lnTo>
                  <a:lnTo>
                    <a:pt x="33149" y="2552700"/>
                  </a:lnTo>
                  <a:lnTo>
                    <a:pt x="41806" y="2603500"/>
                  </a:lnTo>
                  <a:lnTo>
                    <a:pt x="51428" y="2654300"/>
                  </a:lnTo>
                  <a:lnTo>
                    <a:pt x="62006" y="2692400"/>
                  </a:lnTo>
                  <a:lnTo>
                    <a:pt x="73527" y="2743200"/>
                  </a:lnTo>
                  <a:lnTo>
                    <a:pt x="85981" y="2781300"/>
                  </a:lnTo>
                  <a:lnTo>
                    <a:pt x="99358" y="2832100"/>
                  </a:lnTo>
                  <a:lnTo>
                    <a:pt x="113645" y="2870200"/>
                  </a:lnTo>
                  <a:lnTo>
                    <a:pt x="128832" y="2921000"/>
                  </a:lnTo>
                  <a:lnTo>
                    <a:pt x="144908" y="2959100"/>
                  </a:lnTo>
                  <a:lnTo>
                    <a:pt x="161861" y="2997200"/>
                  </a:lnTo>
                  <a:lnTo>
                    <a:pt x="179681" y="3048000"/>
                  </a:lnTo>
                  <a:lnTo>
                    <a:pt x="198357" y="3086100"/>
                  </a:lnTo>
                  <a:lnTo>
                    <a:pt x="217878" y="3124200"/>
                  </a:lnTo>
                  <a:lnTo>
                    <a:pt x="238232" y="3162300"/>
                  </a:lnTo>
                  <a:lnTo>
                    <a:pt x="259409" y="3213100"/>
                  </a:lnTo>
                  <a:lnTo>
                    <a:pt x="281398" y="3251200"/>
                  </a:lnTo>
                  <a:lnTo>
                    <a:pt x="304187" y="3289300"/>
                  </a:lnTo>
                  <a:lnTo>
                    <a:pt x="327765" y="3327400"/>
                  </a:lnTo>
                  <a:lnTo>
                    <a:pt x="352122" y="3365500"/>
                  </a:lnTo>
                  <a:lnTo>
                    <a:pt x="377246" y="3403600"/>
                  </a:lnTo>
                  <a:lnTo>
                    <a:pt x="403127" y="3441700"/>
                  </a:lnTo>
                  <a:lnTo>
                    <a:pt x="429753" y="3479800"/>
                  </a:lnTo>
                  <a:lnTo>
                    <a:pt x="457114" y="3505200"/>
                  </a:lnTo>
                  <a:lnTo>
                    <a:pt x="485197" y="3543300"/>
                  </a:lnTo>
                  <a:lnTo>
                    <a:pt x="513993" y="3581400"/>
                  </a:lnTo>
                  <a:lnTo>
                    <a:pt x="543491" y="3619500"/>
                  </a:lnTo>
                  <a:lnTo>
                    <a:pt x="573678" y="3644900"/>
                  </a:lnTo>
                  <a:lnTo>
                    <a:pt x="604544" y="3683000"/>
                  </a:lnTo>
                  <a:lnTo>
                    <a:pt x="636079" y="3708400"/>
                  </a:lnTo>
                  <a:lnTo>
                    <a:pt x="668271" y="3746500"/>
                  </a:lnTo>
                  <a:lnTo>
                    <a:pt x="701108" y="3771900"/>
                  </a:lnTo>
                  <a:lnTo>
                    <a:pt x="734581" y="3810000"/>
                  </a:lnTo>
                  <a:lnTo>
                    <a:pt x="768678" y="3835400"/>
                  </a:lnTo>
                  <a:lnTo>
                    <a:pt x="803388" y="3860800"/>
                  </a:lnTo>
                  <a:lnTo>
                    <a:pt x="838699" y="3898900"/>
                  </a:lnTo>
                  <a:lnTo>
                    <a:pt x="874602" y="3924300"/>
                  </a:lnTo>
                  <a:lnTo>
                    <a:pt x="911084" y="3949700"/>
                  </a:lnTo>
                  <a:lnTo>
                    <a:pt x="948135" y="3975100"/>
                  </a:lnTo>
                  <a:lnTo>
                    <a:pt x="985744" y="4000500"/>
                  </a:lnTo>
                  <a:lnTo>
                    <a:pt x="1062591" y="4051300"/>
                  </a:lnTo>
                  <a:lnTo>
                    <a:pt x="1101807" y="4064000"/>
                  </a:lnTo>
                  <a:lnTo>
                    <a:pt x="1181768" y="4114800"/>
                  </a:lnTo>
                  <a:lnTo>
                    <a:pt x="1222492" y="4127500"/>
                  </a:lnTo>
                  <a:lnTo>
                    <a:pt x="1263696" y="4152900"/>
                  </a:lnTo>
                  <a:lnTo>
                    <a:pt x="1305370" y="4165600"/>
                  </a:lnTo>
                  <a:lnTo>
                    <a:pt x="1347502" y="4191000"/>
                  </a:lnTo>
                  <a:lnTo>
                    <a:pt x="1433098" y="4216400"/>
                  </a:lnTo>
                  <a:lnTo>
                    <a:pt x="1476539" y="4241800"/>
                  </a:lnTo>
                  <a:lnTo>
                    <a:pt x="1654338" y="4292600"/>
                  </a:lnTo>
                  <a:lnTo>
                    <a:pt x="3015197" y="4292600"/>
                  </a:lnTo>
                  <a:lnTo>
                    <a:pt x="3192996" y="4241800"/>
                  </a:lnTo>
                  <a:lnTo>
                    <a:pt x="3236437" y="4216400"/>
                  </a:lnTo>
                  <a:lnTo>
                    <a:pt x="3322033" y="4191000"/>
                  </a:lnTo>
                  <a:lnTo>
                    <a:pt x="3364165" y="4165600"/>
                  </a:lnTo>
                  <a:lnTo>
                    <a:pt x="3405839" y="4152900"/>
                  </a:lnTo>
                  <a:lnTo>
                    <a:pt x="3447043" y="4127500"/>
                  </a:lnTo>
                  <a:lnTo>
                    <a:pt x="3487767" y="4114800"/>
                  </a:lnTo>
                  <a:lnTo>
                    <a:pt x="3567728" y="4064000"/>
                  </a:lnTo>
                  <a:lnTo>
                    <a:pt x="3606944" y="4051300"/>
                  </a:lnTo>
                  <a:lnTo>
                    <a:pt x="3683791" y="4000500"/>
                  </a:lnTo>
                  <a:lnTo>
                    <a:pt x="3721400" y="3975100"/>
                  </a:lnTo>
                  <a:lnTo>
                    <a:pt x="3758451" y="3949700"/>
                  </a:lnTo>
                  <a:lnTo>
                    <a:pt x="3794933" y="3924300"/>
                  </a:lnTo>
                  <a:lnTo>
                    <a:pt x="3830836" y="3898900"/>
                  </a:lnTo>
                  <a:lnTo>
                    <a:pt x="3866147" y="3860800"/>
                  </a:lnTo>
                  <a:lnTo>
                    <a:pt x="3900857" y="3835400"/>
                  </a:lnTo>
                  <a:lnTo>
                    <a:pt x="3934954" y="3810000"/>
                  </a:lnTo>
                  <a:lnTo>
                    <a:pt x="3968427" y="3771900"/>
                  </a:lnTo>
                  <a:lnTo>
                    <a:pt x="4001264" y="3746500"/>
                  </a:lnTo>
                  <a:lnTo>
                    <a:pt x="4033456" y="3708400"/>
                  </a:lnTo>
                  <a:lnTo>
                    <a:pt x="4064991" y="3683000"/>
                  </a:lnTo>
                  <a:lnTo>
                    <a:pt x="4095857" y="3644900"/>
                  </a:lnTo>
                  <a:lnTo>
                    <a:pt x="4126044" y="3619500"/>
                  </a:lnTo>
                  <a:lnTo>
                    <a:pt x="4155542" y="3581400"/>
                  </a:lnTo>
                  <a:lnTo>
                    <a:pt x="4184338" y="3543300"/>
                  </a:lnTo>
                  <a:lnTo>
                    <a:pt x="4212421" y="3505200"/>
                  </a:lnTo>
                  <a:lnTo>
                    <a:pt x="4239782" y="3479800"/>
                  </a:lnTo>
                  <a:lnTo>
                    <a:pt x="4266408" y="3441700"/>
                  </a:lnTo>
                  <a:lnTo>
                    <a:pt x="4292289" y="3403600"/>
                  </a:lnTo>
                  <a:lnTo>
                    <a:pt x="4317413" y="3365500"/>
                  </a:lnTo>
                  <a:lnTo>
                    <a:pt x="4341770" y="3327400"/>
                  </a:lnTo>
                  <a:lnTo>
                    <a:pt x="4365348" y="3289300"/>
                  </a:lnTo>
                  <a:lnTo>
                    <a:pt x="4388137" y="3251200"/>
                  </a:lnTo>
                  <a:lnTo>
                    <a:pt x="4410126" y="3213100"/>
                  </a:lnTo>
                  <a:lnTo>
                    <a:pt x="4431303" y="3162300"/>
                  </a:lnTo>
                  <a:lnTo>
                    <a:pt x="4451657" y="3124200"/>
                  </a:lnTo>
                  <a:lnTo>
                    <a:pt x="4471178" y="3086100"/>
                  </a:lnTo>
                  <a:lnTo>
                    <a:pt x="4489854" y="3048000"/>
                  </a:lnTo>
                  <a:lnTo>
                    <a:pt x="4507674" y="2997200"/>
                  </a:lnTo>
                  <a:lnTo>
                    <a:pt x="4524627" y="2959100"/>
                  </a:lnTo>
                  <a:lnTo>
                    <a:pt x="4540703" y="2921000"/>
                  </a:lnTo>
                  <a:lnTo>
                    <a:pt x="4555890" y="2870200"/>
                  </a:lnTo>
                  <a:lnTo>
                    <a:pt x="4570177" y="2832100"/>
                  </a:lnTo>
                  <a:lnTo>
                    <a:pt x="4583554" y="2781300"/>
                  </a:lnTo>
                  <a:lnTo>
                    <a:pt x="4596008" y="2743200"/>
                  </a:lnTo>
                  <a:lnTo>
                    <a:pt x="4607529" y="2692400"/>
                  </a:lnTo>
                  <a:lnTo>
                    <a:pt x="4618107" y="2654300"/>
                  </a:lnTo>
                  <a:lnTo>
                    <a:pt x="4627729" y="2603500"/>
                  </a:lnTo>
                  <a:lnTo>
                    <a:pt x="4636386" y="2552700"/>
                  </a:lnTo>
                  <a:lnTo>
                    <a:pt x="4644065" y="2514600"/>
                  </a:lnTo>
                  <a:lnTo>
                    <a:pt x="4650756" y="2463800"/>
                  </a:lnTo>
                  <a:lnTo>
                    <a:pt x="4656448" y="2413000"/>
                  </a:lnTo>
                  <a:lnTo>
                    <a:pt x="4661130" y="2374900"/>
                  </a:lnTo>
                  <a:lnTo>
                    <a:pt x="4664791" y="2324100"/>
                  </a:lnTo>
                  <a:lnTo>
                    <a:pt x="4667420" y="2273300"/>
                  </a:lnTo>
                  <a:lnTo>
                    <a:pt x="4669005" y="2222500"/>
                  </a:lnTo>
                  <a:lnTo>
                    <a:pt x="4669536" y="2171700"/>
                  </a:lnTo>
                  <a:lnTo>
                    <a:pt x="4669005" y="2133600"/>
                  </a:lnTo>
                  <a:lnTo>
                    <a:pt x="4667420" y="2082800"/>
                  </a:lnTo>
                  <a:lnTo>
                    <a:pt x="4664791" y="2032000"/>
                  </a:lnTo>
                  <a:lnTo>
                    <a:pt x="4661130" y="1981200"/>
                  </a:lnTo>
                  <a:lnTo>
                    <a:pt x="4656448" y="1943100"/>
                  </a:lnTo>
                  <a:lnTo>
                    <a:pt x="4650756" y="1892300"/>
                  </a:lnTo>
                  <a:lnTo>
                    <a:pt x="4644065" y="1841500"/>
                  </a:lnTo>
                  <a:lnTo>
                    <a:pt x="4636386" y="1803400"/>
                  </a:lnTo>
                  <a:lnTo>
                    <a:pt x="4627729" y="1752600"/>
                  </a:lnTo>
                  <a:lnTo>
                    <a:pt x="4618107" y="1701800"/>
                  </a:lnTo>
                  <a:lnTo>
                    <a:pt x="4607529" y="1663700"/>
                  </a:lnTo>
                  <a:lnTo>
                    <a:pt x="4596008" y="1612900"/>
                  </a:lnTo>
                  <a:lnTo>
                    <a:pt x="4583554" y="1574800"/>
                  </a:lnTo>
                  <a:lnTo>
                    <a:pt x="4570177" y="1524000"/>
                  </a:lnTo>
                  <a:lnTo>
                    <a:pt x="4555890" y="1485900"/>
                  </a:lnTo>
                  <a:lnTo>
                    <a:pt x="4540703" y="1435100"/>
                  </a:lnTo>
                  <a:lnTo>
                    <a:pt x="4524627" y="1397000"/>
                  </a:lnTo>
                  <a:lnTo>
                    <a:pt x="4507674" y="1358900"/>
                  </a:lnTo>
                  <a:lnTo>
                    <a:pt x="4489854" y="1308100"/>
                  </a:lnTo>
                  <a:lnTo>
                    <a:pt x="4471178" y="1270000"/>
                  </a:lnTo>
                  <a:lnTo>
                    <a:pt x="4451657" y="1231900"/>
                  </a:lnTo>
                  <a:lnTo>
                    <a:pt x="4431303" y="1193800"/>
                  </a:lnTo>
                  <a:lnTo>
                    <a:pt x="4410126" y="1143000"/>
                  </a:lnTo>
                  <a:lnTo>
                    <a:pt x="4388137" y="1104900"/>
                  </a:lnTo>
                  <a:lnTo>
                    <a:pt x="4365348" y="1066800"/>
                  </a:lnTo>
                  <a:lnTo>
                    <a:pt x="4341770" y="1028700"/>
                  </a:lnTo>
                  <a:lnTo>
                    <a:pt x="4317413" y="990600"/>
                  </a:lnTo>
                  <a:lnTo>
                    <a:pt x="4292289" y="952500"/>
                  </a:lnTo>
                  <a:lnTo>
                    <a:pt x="4266408" y="914400"/>
                  </a:lnTo>
                  <a:lnTo>
                    <a:pt x="4239782" y="876300"/>
                  </a:lnTo>
                  <a:lnTo>
                    <a:pt x="4212421" y="850900"/>
                  </a:lnTo>
                  <a:lnTo>
                    <a:pt x="4184338" y="812800"/>
                  </a:lnTo>
                  <a:lnTo>
                    <a:pt x="4155542" y="774700"/>
                  </a:lnTo>
                  <a:lnTo>
                    <a:pt x="4126044" y="736600"/>
                  </a:lnTo>
                  <a:lnTo>
                    <a:pt x="4095857" y="711200"/>
                  </a:lnTo>
                  <a:lnTo>
                    <a:pt x="4064991" y="673100"/>
                  </a:lnTo>
                  <a:lnTo>
                    <a:pt x="4033456" y="647700"/>
                  </a:lnTo>
                  <a:lnTo>
                    <a:pt x="4001264" y="609600"/>
                  </a:lnTo>
                  <a:lnTo>
                    <a:pt x="3968427" y="584200"/>
                  </a:lnTo>
                  <a:lnTo>
                    <a:pt x="3934954" y="546100"/>
                  </a:lnTo>
                  <a:lnTo>
                    <a:pt x="3900857" y="520700"/>
                  </a:lnTo>
                  <a:lnTo>
                    <a:pt x="3866147" y="495300"/>
                  </a:lnTo>
                  <a:lnTo>
                    <a:pt x="3830836" y="457200"/>
                  </a:lnTo>
                  <a:lnTo>
                    <a:pt x="3794933" y="431800"/>
                  </a:lnTo>
                  <a:lnTo>
                    <a:pt x="3758451" y="406400"/>
                  </a:lnTo>
                  <a:lnTo>
                    <a:pt x="3721400" y="381000"/>
                  </a:lnTo>
                  <a:lnTo>
                    <a:pt x="3645636" y="330200"/>
                  </a:lnTo>
                  <a:lnTo>
                    <a:pt x="3606944" y="304800"/>
                  </a:lnTo>
                  <a:lnTo>
                    <a:pt x="3567728" y="292100"/>
                  </a:lnTo>
                  <a:lnTo>
                    <a:pt x="3487767" y="241300"/>
                  </a:lnTo>
                  <a:lnTo>
                    <a:pt x="3447043" y="228600"/>
                  </a:lnTo>
                  <a:lnTo>
                    <a:pt x="3405839" y="203200"/>
                  </a:lnTo>
                  <a:lnTo>
                    <a:pt x="3364165" y="190500"/>
                  </a:lnTo>
                  <a:lnTo>
                    <a:pt x="3322033" y="165100"/>
                  </a:lnTo>
                  <a:lnTo>
                    <a:pt x="3236437" y="139700"/>
                  </a:lnTo>
                  <a:lnTo>
                    <a:pt x="3192996" y="114300"/>
                  </a:lnTo>
                  <a:lnTo>
                    <a:pt x="3015197" y="63500"/>
                  </a:lnTo>
                  <a:close/>
                </a:path>
                <a:path w="4669790" h="4343400">
                  <a:moveTo>
                    <a:pt x="2877923" y="38100"/>
                  </a:moveTo>
                  <a:lnTo>
                    <a:pt x="1791612" y="38100"/>
                  </a:lnTo>
                  <a:lnTo>
                    <a:pt x="1699740" y="63500"/>
                  </a:lnTo>
                  <a:lnTo>
                    <a:pt x="2969795" y="63500"/>
                  </a:lnTo>
                  <a:lnTo>
                    <a:pt x="2877923" y="38100"/>
                  </a:lnTo>
                  <a:close/>
                </a:path>
                <a:path w="4669790" h="4343400">
                  <a:moveTo>
                    <a:pt x="2784703" y="25400"/>
                  </a:moveTo>
                  <a:lnTo>
                    <a:pt x="1884832" y="25400"/>
                  </a:lnTo>
                  <a:lnTo>
                    <a:pt x="1838059" y="38100"/>
                  </a:lnTo>
                  <a:lnTo>
                    <a:pt x="2831476" y="38100"/>
                  </a:lnTo>
                  <a:lnTo>
                    <a:pt x="2784703" y="25400"/>
                  </a:lnTo>
                  <a:close/>
                </a:path>
                <a:path w="4669790" h="4343400">
                  <a:moveTo>
                    <a:pt x="2690223" y="12700"/>
                  </a:moveTo>
                  <a:lnTo>
                    <a:pt x="1979312" y="12700"/>
                  </a:lnTo>
                  <a:lnTo>
                    <a:pt x="1931920" y="25400"/>
                  </a:lnTo>
                  <a:lnTo>
                    <a:pt x="2737615" y="25400"/>
                  </a:lnTo>
                  <a:lnTo>
                    <a:pt x="2690223" y="12700"/>
                  </a:lnTo>
                  <a:close/>
                </a:path>
                <a:path w="4669790" h="4343400">
                  <a:moveTo>
                    <a:pt x="2497836" y="0"/>
                  </a:moveTo>
                  <a:lnTo>
                    <a:pt x="2171700" y="0"/>
                  </a:lnTo>
                  <a:lnTo>
                    <a:pt x="2123202" y="12700"/>
                  </a:lnTo>
                  <a:lnTo>
                    <a:pt x="2546333" y="12700"/>
                  </a:lnTo>
                  <a:lnTo>
                    <a:pt x="2497836" y="0"/>
                  </a:lnTo>
                  <a:close/>
                </a:path>
              </a:pathLst>
            </a:custGeom>
            <a:solidFill>
              <a:srgbClr val="FF6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96180" y="2105990"/>
            <a:ext cx="3193415" cy="3044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«Маленького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принца»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есть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богатое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прошлое,</a:t>
            </a:r>
            <a:endParaRPr sz="18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достойное настоящее,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мы с </a:t>
            </a:r>
            <a:r>
              <a:rPr sz="1800" b="1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уверенностью</a:t>
            </a:r>
            <a:r>
              <a:rPr sz="18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смотрим</a:t>
            </a:r>
            <a:r>
              <a:rPr sz="18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будущее!</a:t>
            </a:r>
            <a:endParaRPr sz="1800" dirty="0">
              <a:latin typeface="Arial"/>
              <a:cs typeface="Arial"/>
            </a:endParaRPr>
          </a:p>
          <a:p>
            <a:pPr marL="368935" marR="361315" indent="-1270"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Наш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b="1" spc="-10" dirty="0">
                <a:solidFill>
                  <a:srgbClr val="FFFFFF"/>
                </a:solidFill>
                <a:latin typeface="Arial"/>
                <a:cs typeface="Arial"/>
              </a:rPr>
              <a:t>Ц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ентр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полной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уверенностью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можно </a:t>
            </a:r>
            <a:r>
              <a:rPr sz="1800" b="1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назвать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настоящим</a:t>
            </a:r>
            <a:endParaRPr sz="1800" dirty="0">
              <a:latin typeface="Arial"/>
              <a:cs typeface="Arial"/>
            </a:endParaRPr>
          </a:p>
          <a:p>
            <a:pPr marL="119380" marR="110489" algn="ctr">
              <a:lnSpc>
                <a:spcPct val="100000"/>
              </a:lnSpc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«местом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силы»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детей </a:t>
            </a:r>
            <a:r>
              <a:rPr sz="1800" b="1" spc="-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оказавшимся</a:t>
            </a:r>
            <a:r>
              <a:rPr sz="18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трудной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жизненной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ситуации.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6868" y="185928"/>
            <a:ext cx="12105640" cy="6654800"/>
            <a:chOff x="86868" y="185928"/>
            <a:chExt cx="12105640" cy="66548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68" y="3503637"/>
              <a:ext cx="3892296" cy="30967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939" y="3698748"/>
              <a:ext cx="3322320" cy="25267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25511" y="1261872"/>
              <a:ext cx="614172" cy="6187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5779" y="5804916"/>
              <a:ext cx="612648" cy="6187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3600" y="5856735"/>
              <a:ext cx="983615" cy="9836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99632" y="6048756"/>
              <a:ext cx="487679" cy="487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93408" y="371881"/>
              <a:ext cx="983615" cy="9851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49439" y="563880"/>
              <a:ext cx="487679" cy="4892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99303" y="6006083"/>
              <a:ext cx="688848" cy="6858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31408" y="310896"/>
              <a:ext cx="687323" cy="6858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68" y="437387"/>
              <a:ext cx="3892296" cy="30967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1939" y="632460"/>
              <a:ext cx="3322320" cy="25267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79891" y="3447275"/>
              <a:ext cx="3912107" cy="30937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74963" y="3642360"/>
              <a:ext cx="3380231" cy="25237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73796" y="185928"/>
              <a:ext cx="3918203" cy="30952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68868" y="381000"/>
              <a:ext cx="3392424" cy="25252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54196" y="265176"/>
              <a:ext cx="1589531" cy="13792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2"/>
            <a:ext cx="12192000" cy="68534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9144"/>
            <a:ext cx="12192000" cy="6849109"/>
            <a:chOff x="0" y="9144"/>
            <a:chExt cx="12192000" cy="6849109"/>
          </a:xfrm>
        </p:grpSpPr>
        <p:sp>
          <p:nvSpPr>
            <p:cNvPr id="4" name="object 4"/>
            <p:cNvSpPr/>
            <p:nvPr/>
          </p:nvSpPr>
          <p:spPr>
            <a:xfrm>
              <a:off x="0" y="12699"/>
              <a:ext cx="12192000" cy="6845300"/>
            </a:xfrm>
            <a:custGeom>
              <a:avLst/>
              <a:gdLst/>
              <a:ahLst/>
              <a:cxnLst/>
              <a:rect l="l" t="t" r="r" b="b"/>
              <a:pathLst>
                <a:path w="12192000" h="6845300">
                  <a:moveTo>
                    <a:pt x="12192000" y="0"/>
                  </a:moveTo>
                  <a:lnTo>
                    <a:pt x="12109196" y="0"/>
                  </a:lnTo>
                  <a:lnTo>
                    <a:pt x="12109196" y="82550"/>
                  </a:lnTo>
                  <a:lnTo>
                    <a:pt x="12109196" y="6774180"/>
                  </a:lnTo>
                  <a:lnTo>
                    <a:pt x="82765" y="6774180"/>
                  </a:lnTo>
                  <a:lnTo>
                    <a:pt x="82765" y="82550"/>
                  </a:lnTo>
                  <a:lnTo>
                    <a:pt x="12109196" y="82550"/>
                  </a:lnTo>
                  <a:lnTo>
                    <a:pt x="12109196" y="0"/>
                  </a:lnTo>
                  <a:lnTo>
                    <a:pt x="0" y="0"/>
                  </a:lnTo>
                  <a:lnTo>
                    <a:pt x="0" y="82550"/>
                  </a:lnTo>
                  <a:lnTo>
                    <a:pt x="0" y="6774180"/>
                  </a:lnTo>
                  <a:lnTo>
                    <a:pt x="0" y="6845300"/>
                  </a:lnTo>
                  <a:lnTo>
                    <a:pt x="12192000" y="6845300"/>
                  </a:lnTo>
                  <a:lnTo>
                    <a:pt x="12192000" y="6774726"/>
                  </a:lnTo>
                  <a:lnTo>
                    <a:pt x="12192000" y="6774180"/>
                  </a:lnTo>
                  <a:lnTo>
                    <a:pt x="12192000" y="82550"/>
                  </a:lnTo>
                  <a:lnTo>
                    <a:pt x="12192000" y="8229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4"/>
              <a:ext cx="579120" cy="5608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971" y="960107"/>
              <a:ext cx="3817620" cy="57271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043" y="1155191"/>
              <a:ext cx="3247644" cy="51572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5832" y="573024"/>
              <a:ext cx="3168395" cy="24673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0903" y="768095"/>
              <a:ext cx="2598420" cy="18973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66332" y="2724937"/>
              <a:ext cx="5391150" cy="39768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50023" y="2810255"/>
              <a:ext cx="4269485" cy="38564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22364" y="2916936"/>
              <a:ext cx="4895087" cy="348081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400670" y="3038043"/>
            <a:ext cx="3541395" cy="3245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основании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распоряжения</a:t>
            </a:r>
            <a:endParaRPr sz="1400" dirty="0">
              <a:latin typeface="Arial"/>
              <a:cs typeface="Arial"/>
            </a:endParaRPr>
          </a:p>
          <a:p>
            <a:pPr marL="155575" marR="147320"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города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Кемерово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от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10.02.1994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№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204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b="1" spc="-20" dirty="0">
                <a:solidFill>
                  <a:srgbClr val="FFFFFF"/>
                </a:solidFill>
                <a:latin typeface="Arial"/>
                <a:cs typeface="Arial"/>
              </a:rPr>
              <a:t>одним из первых в Кемеровской области </a:t>
            </a:r>
            <a:r>
              <a:rPr sz="1400" b="1" dirty="0" err="1">
                <a:solidFill>
                  <a:srgbClr val="FFFFFF"/>
                </a:solidFill>
                <a:latin typeface="Arial"/>
                <a:cs typeface="Arial"/>
              </a:rPr>
              <a:t>был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открыт</a:t>
            </a:r>
            <a:endParaRPr sz="1400" dirty="0">
              <a:latin typeface="Arial"/>
              <a:cs typeface="Arial"/>
            </a:endParaRPr>
          </a:p>
          <a:p>
            <a:pPr marL="100965" marR="86995"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социально-реабилитационный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Центр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(СРЦ)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несовершеннолетних.</a:t>
            </a:r>
            <a:endParaRPr sz="1400" dirty="0">
              <a:latin typeface="Arial"/>
              <a:cs typeface="Arial"/>
            </a:endParaRPr>
          </a:p>
          <a:p>
            <a:pPr marL="123825" marR="118110" algn="ctr">
              <a:lnSpc>
                <a:spcPct val="100000"/>
              </a:lnSpc>
            </a:pPr>
            <a:r>
              <a:rPr sz="1400" b="1" spc="-5" dirty="0" err="1">
                <a:solidFill>
                  <a:srgbClr val="FFFFFF"/>
                </a:solidFill>
                <a:latin typeface="Arial"/>
                <a:cs typeface="Arial"/>
              </a:rPr>
              <a:t>Учреждение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предназначалось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предоставления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социальных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услуг</a:t>
            </a:r>
            <a:r>
              <a:rPr sz="14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полустационарной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форме,</a:t>
            </a:r>
            <a:endParaRPr sz="1400" dirty="0">
              <a:latin typeface="Arial"/>
              <a:cs typeface="Arial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профилактической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работы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по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предупреждению</a:t>
            </a: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безнадзорности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несовершеннолетних,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обеспечения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временного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проживания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и социальной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реабилитации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возрасте</a:t>
            </a:r>
            <a:endParaRPr sz="1400" dirty="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от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лет.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09372" y="22872"/>
            <a:ext cx="11882755" cy="6169660"/>
            <a:chOff x="309372" y="22872"/>
            <a:chExt cx="11882755" cy="6169660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47872" y="3726205"/>
              <a:ext cx="3168396" cy="24658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42943" y="3921252"/>
              <a:ext cx="2598420" cy="18958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70718" y="2201163"/>
              <a:ext cx="2121280" cy="21309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17507" y="102107"/>
              <a:ext cx="3168396" cy="24734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12579" y="297180"/>
              <a:ext cx="2598420" cy="19034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9372" y="22872"/>
              <a:ext cx="5631942" cy="12656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2836" y="33527"/>
              <a:ext cx="5112258" cy="129616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5404" y="214884"/>
              <a:ext cx="5135880" cy="76962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43762" y="260984"/>
            <a:ext cx="437832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Arial"/>
                <a:cs typeface="Arial"/>
              </a:rPr>
              <a:t>ГОСУДАРСТВЕННОЕ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КАЗЕННОЕ </a:t>
            </a:r>
            <a:r>
              <a:rPr sz="1400" dirty="0">
                <a:latin typeface="Arial"/>
                <a:cs typeface="Arial"/>
              </a:rPr>
              <a:t>УЧРЕЖДЕНИЕ 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"СОЦИАЛЬНО-РЕАБИЛИТАЦИОННЫЙ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ЦЕНТР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ДЛЯ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НЕСОВЕРШЕННОЛЕТНИХ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"МАЛЕНЬКИЙ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ПРИНЦ"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563111" y="227075"/>
            <a:ext cx="8441690" cy="6564630"/>
            <a:chOff x="3563111" y="227075"/>
            <a:chExt cx="8441690" cy="6564630"/>
          </a:xfrm>
        </p:grpSpPr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30355" y="5903975"/>
              <a:ext cx="774192" cy="81686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63111" y="1450847"/>
              <a:ext cx="3139313" cy="24765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58183" y="1645920"/>
              <a:ext cx="2569464" cy="19065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22263" y="6054852"/>
              <a:ext cx="612647" cy="6187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74007" y="5807967"/>
              <a:ext cx="985113" cy="98361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30039" y="5999987"/>
              <a:ext cx="489204" cy="48768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183623" y="2110740"/>
              <a:ext cx="983615" cy="98361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439655" y="2302764"/>
              <a:ext cx="487679" cy="48768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57672" y="227075"/>
              <a:ext cx="687324" cy="6858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28615" y="5981699"/>
              <a:ext cx="687324" cy="685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2296" y="79246"/>
            <a:ext cx="12027535" cy="6699884"/>
            <a:chOff x="82296" y="79246"/>
            <a:chExt cx="12027535" cy="669988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6" y="79246"/>
              <a:ext cx="12027408" cy="6699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8267" y="573024"/>
              <a:ext cx="4839462" cy="34587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4131" y="826007"/>
              <a:ext cx="4018025" cy="30030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24299" y="765047"/>
              <a:ext cx="4343400" cy="29626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454397" y="1053464"/>
            <a:ext cx="3281045" cy="237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305" marR="19050" indent="-1270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В </a:t>
            </a:r>
            <a:r>
              <a:rPr sz="1400" b="1" spc="-10" dirty="0">
                <a:latin typeface="Arial"/>
                <a:cs typeface="Arial"/>
              </a:rPr>
              <a:t>апреле </a:t>
            </a:r>
            <a:r>
              <a:rPr sz="1400" b="1" spc="-5" dirty="0">
                <a:latin typeface="Arial"/>
                <a:cs typeface="Arial"/>
              </a:rPr>
              <a:t>1994 </a:t>
            </a:r>
            <a:r>
              <a:rPr sz="1400" b="1" spc="-15" dirty="0">
                <a:latin typeface="Arial"/>
                <a:cs typeface="Arial"/>
              </a:rPr>
              <a:t>года </a:t>
            </a:r>
            <a:r>
              <a:rPr sz="1400" b="1" spc="-5" dirty="0">
                <a:latin typeface="Arial"/>
                <a:cs typeface="Arial"/>
              </a:rPr>
              <a:t>прошёл </a:t>
            </a:r>
            <a:r>
              <a:rPr sz="1400" b="1" dirty="0">
                <a:latin typeface="Arial"/>
                <a:cs typeface="Arial"/>
              </a:rPr>
              <a:t>приём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первых </a:t>
            </a:r>
            <a:r>
              <a:rPr sz="1400" b="1" spc="-10" dirty="0">
                <a:latin typeface="Arial"/>
                <a:cs typeface="Arial"/>
              </a:rPr>
              <a:t>воспитанников </a:t>
            </a:r>
            <a:r>
              <a:rPr sz="1400" b="1" dirty="0">
                <a:latin typeface="Arial"/>
                <a:cs typeface="Arial"/>
              </a:rPr>
              <a:t>– </a:t>
            </a:r>
            <a:r>
              <a:rPr sz="1400" b="1" spc="-5" dirty="0">
                <a:latin typeface="Arial"/>
                <a:cs typeface="Arial"/>
              </a:rPr>
              <a:t>23-х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несовершеннолетних. Дети </a:t>
            </a:r>
            <a:r>
              <a:rPr sz="1400" b="1" spc="-5" dirty="0">
                <a:latin typeface="Arial"/>
                <a:cs typeface="Arial"/>
              </a:rPr>
              <a:t> прибывали </a:t>
            </a:r>
            <a:r>
              <a:rPr sz="1400" b="1" spc="-10" dirty="0">
                <a:latin typeface="Arial"/>
                <a:cs typeface="Arial"/>
              </a:rPr>
              <a:t>почти </a:t>
            </a:r>
            <a:r>
              <a:rPr sz="1400" b="1" spc="-5" dirty="0">
                <a:latin typeface="Arial"/>
                <a:cs typeface="Arial"/>
              </a:rPr>
              <a:t>каждый </a:t>
            </a:r>
            <a:r>
              <a:rPr sz="1400" b="1" dirty="0">
                <a:latin typeface="Arial"/>
                <a:cs typeface="Arial"/>
              </a:rPr>
              <a:t>день. К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концу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года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услугами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Центра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смогли 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воспользоваться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уже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246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детей.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Это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казалось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очень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много.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Но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15" dirty="0">
                <a:latin typeface="Arial"/>
                <a:cs typeface="Arial"/>
              </a:rPr>
              <a:t>рекордного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максимума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Центр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достиг</a:t>
            </a:r>
            <a:endParaRPr sz="1400" dirty="0">
              <a:latin typeface="Arial"/>
              <a:cs typeface="Arial"/>
            </a:endParaRPr>
          </a:p>
          <a:p>
            <a:pPr marL="510540" marR="499109" algn="ctr">
              <a:lnSpc>
                <a:spcPct val="100000"/>
              </a:lnSpc>
            </a:pPr>
            <a:r>
              <a:rPr sz="1400" b="1" cap="small" spc="70" dirty="0">
                <a:latin typeface="Arial"/>
                <a:cs typeface="Arial"/>
              </a:rPr>
              <a:t>в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20</a:t>
            </a:r>
            <a:r>
              <a:rPr sz="1400" b="1" spc="-10" dirty="0">
                <a:latin typeface="Arial"/>
                <a:cs typeface="Arial"/>
              </a:rPr>
              <a:t>0</a:t>
            </a:r>
            <a:r>
              <a:rPr sz="1400" b="1" dirty="0">
                <a:latin typeface="Arial"/>
                <a:cs typeface="Arial"/>
              </a:rPr>
              <a:t>2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г</a:t>
            </a:r>
            <a:r>
              <a:rPr sz="1400" b="1" spc="-35" dirty="0">
                <a:latin typeface="Arial"/>
                <a:cs typeface="Arial"/>
              </a:rPr>
              <a:t>о</a:t>
            </a:r>
            <a:r>
              <a:rPr sz="1400" b="1" spc="5" dirty="0">
                <a:latin typeface="Arial"/>
                <a:cs typeface="Arial"/>
              </a:rPr>
              <a:t>д</a:t>
            </a:r>
            <a:r>
              <a:rPr sz="1400" b="1" dirty="0">
                <a:latin typeface="Arial"/>
                <a:cs typeface="Arial"/>
              </a:rPr>
              <a:t>у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30" dirty="0">
                <a:latin typeface="Arial"/>
                <a:cs typeface="Arial"/>
              </a:rPr>
              <a:t>з</a:t>
            </a:r>
            <a:r>
              <a:rPr sz="1400" b="1" dirty="0">
                <a:latin typeface="Arial"/>
                <a:cs typeface="Arial"/>
              </a:rPr>
              <a:t>а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г</a:t>
            </a:r>
            <a:r>
              <a:rPr sz="1400" b="1" spc="-35" dirty="0">
                <a:latin typeface="Arial"/>
                <a:cs typeface="Arial"/>
              </a:rPr>
              <a:t>о</a:t>
            </a:r>
            <a:r>
              <a:rPr sz="1400" b="1" dirty="0">
                <a:latin typeface="Arial"/>
                <a:cs typeface="Arial"/>
              </a:rPr>
              <a:t>д че</a:t>
            </a:r>
            <a:r>
              <a:rPr sz="1400" b="1" spc="-10" dirty="0">
                <a:latin typeface="Arial"/>
                <a:cs typeface="Arial"/>
              </a:rPr>
              <a:t>р</a:t>
            </a:r>
            <a:r>
              <a:rPr sz="1400" b="1" spc="-5" dirty="0">
                <a:latin typeface="Arial"/>
                <a:cs typeface="Arial"/>
              </a:rPr>
              <a:t>ез </a:t>
            </a:r>
            <a:r>
              <a:rPr sz="1400" b="1" spc="-50" dirty="0">
                <a:latin typeface="Arial"/>
                <a:cs typeface="Arial"/>
              </a:rPr>
              <a:t>у</a:t>
            </a:r>
            <a:r>
              <a:rPr sz="1400" b="1" dirty="0">
                <a:latin typeface="Arial"/>
                <a:cs typeface="Arial"/>
              </a:rPr>
              <a:t>ч</a:t>
            </a:r>
            <a:r>
              <a:rPr sz="1400" b="1" spc="-5" dirty="0">
                <a:latin typeface="Arial"/>
                <a:cs typeface="Arial"/>
              </a:rPr>
              <a:t>р</a:t>
            </a:r>
            <a:r>
              <a:rPr sz="1400" b="1" spc="-30" dirty="0">
                <a:latin typeface="Arial"/>
                <a:cs typeface="Arial"/>
              </a:rPr>
              <a:t>е</a:t>
            </a:r>
            <a:r>
              <a:rPr sz="1400" b="1" dirty="0">
                <a:latin typeface="Arial"/>
                <a:cs typeface="Arial"/>
              </a:rPr>
              <a:t>ждение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пр</a:t>
            </a:r>
            <a:r>
              <a:rPr sz="1400" b="1" spc="-10" dirty="0">
                <a:latin typeface="Arial"/>
                <a:cs typeface="Arial"/>
              </a:rPr>
              <a:t>ош</a:t>
            </a:r>
            <a:r>
              <a:rPr sz="1400" b="1" spc="-30" dirty="0">
                <a:latin typeface="Arial"/>
                <a:cs typeface="Arial"/>
              </a:rPr>
              <a:t>л</a:t>
            </a:r>
            <a:r>
              <a:rPr sz="1400" b="1" dirty="0">
                <a:latin typeface="Arial"/>
                <a:cs typeface="Arial"/>
              </a:rPr>
              <a:t>о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1336 </a:t>
            </a:r>
            <a:r>
              <a:rPr sz="1400" b="1" spc="-25" dirty="0">
                <a:latin typeface="Arial"/>
                <a:cs typeface="Arial"/>
              </a:rPr>
              <a:t>в</a:t>
            </a:r>
            <a:r>
              <a:rPr sz="1400" b="1" spc="-30" dirty="0">
                <a:latin typeface="Arial"/>
                <a:cs typeface="Arial"/>
              </a:rPr>
              <a:t>о</a:t>
            </a:r>
            <a:r>
              <a:rPr sz="1400" b="1" spc="-5" dirty="0">
                <a:latin typeface="Arial"/>
                <a:cs typeface="Arial"/>
              </a:rPr>
              <a:t>спи</a:t>
            </a:r>
            <a:r>
              <a:rPr sz="1400" b="1" spc="-15" dirty="0">
                <a:latin typeface="Arial"/>
                <a:cs typeface="Arial"/>
              </a:rPr>
              <a:t>т</a:t>
            </a:r>
            <a:r>
              <a:rPr sz="1400" b="1" spc="-5" dirty="0">
                <a:latin typeface="Arial"/>
                <a:cs typeface="Arial"/>
              </a:rPr>
              <a:t>ан</a:t>
            </a:r>
            <a:r>
              <a:rPr sz="1400" b="1" spc="5" dirty="0">
                <a:latin typeface="Arial"/>
                <a:cs typeface="Arial"/>
              </a:rPr>
              <a:t>н</a:t>
            </a:r>
            <a:r>
              <a:rPr sz="1400" b="1" dirty="0">
                <a:latin typeface="Arial"/>
                <a:cs typeface="Arial"/>
              </a:rPr>
              <a:t>и</a:t>
            </a:r>
            <a:r>
              <a:rPr sz="1400" b="1" spc="-20" dirty="0">
                <a:latin typeface="Arial"/>
                <a:cs typeface="Arial"/>
              </a:rPr>
              <a:t>к</a:t>
            </a:r>
            <a:r>
              <a:rPr sz="1400" b="1" spc="-10" dirty="0">
                <a:latin typeface="Arial"/>
                <a:cs typeface="Arial"/>
              </a:rPr>
              <a:t>о</a:t>
            </a:r>
            <a:r>
              <a:rPr sz="1400" b="1" dirty="0">
                <a:latin typeface="Arial"/>
                <a:cs typeface="Arial"/>
              </a:rPr>
              <a:t>в!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0311" y="4517148"/>
            <a:ext cx="3643629" cy="1692275"/>
            <a:chOff x="210311" y="4517148"/>
            <a:chExt cx="3643629" cy="169227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311" y="4517148"/>
              <a:ext cx="3643122" cy="16922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9287" y="4634471"/>
              <a:ext cx="3278886" cy="15096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343" y="4709160"/>
              <a:ext cx="3147060" cy="119633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48995" y="4862576"/>
            <a:ext cx="258064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0690" marR="42989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Первым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директором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Центра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стала</a:t>
            </a:r>
            <a:endParaRPr sz="1400" dirty="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Анна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Владимировна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Дергач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199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де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абр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.)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579120" cy="5608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6408" y="702563"/>
              <a:ext cx="3826764" cy="41605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1480" y="897636"/>
              <a:ext cx="3256788" cy="3590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64652" y="65531"/>
              <a:ext cx="3378707" cy="255562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59723" y="260604"/>
              <a:ext cx="2808731" cy="19857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69680" y="2243327"/>
              <a:ext cx="3322320" cy="25619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64752" y="2438400"/>
              <a:ext cx="2807207" cy="19918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64652" y="4428771"/>
              <a:ext cx="3378707" cy="24292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59723" y="4623815"/>
              <a:ext cx="2808731" cy="19857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57244" y="3835908"/>
              <a:ext cx="4461509" cy="273634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77284" y="4047794"/>
              <a:ext cx="3871594" cy="236283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113276" y="4027932"/>
              <a:ext cx="3965575" cy="2240280"/>
            </a:xfrm>
            <a:custGeom>
              <a:avLst/>
              <a:gdLst/>
              <a:ahLst/>
              <a:cxnLst/>
              <a:rect l="l" t="t" r="r" b="b"/>
              <a:pathLst>
                <a:path w="3965575" h="2240279">
                  <a:moveTo>
                    <a:pt x="2845307" y="0"/>
                  </a:moveTo>
                  <a:lnTo>
                    <a:pt x="1120139" y="0"/>
                  </a:lnTo>
                  <a:lnTo>
                    <a:pt x="1071552" y="1034"/>
                  </a:lnTo>
                  <a:lnTo>
                    <a:pt x="1023492" y="4111"/>
                  </a:lnTo>
                  <a:lnTo>
                    <a:pt x="976004" y="9188"/>
                  </a:lnTo>
                  <a:lnTo>
                    <a:pt x="929127" y="16222"/>
                  </a:lnTo>
                  <a:lnTo>
                    <a:pt x="882906" y="25172"/>
                  </a:lnTo>
                  <a:lnTo>
                    <a:pt x="837381" y="35996"/>
                  </a:lnTo>
                  <a:lnTo>
                    <a:pt x="792595" y="48652"/>
                  </a:lnTo>
                  <a:lnTo>
                    <a:pt x="748590" y="63097"/>
                  </a:lnTo>
                  <a:lnTo>
                    <a:pt x="705408" y="79290"/>
                  </a:lnTo>
                  <a:lnTo>
                    <a:pt x="663091" y="97188"/>
                  </a:lnTo>
                  <a:lnTo>
                    <a:pt x="621680" y="116750"/>
                  </a:lnTo>
                  <a:lnTo>
                    <a:pt x="581218" y="137933"/>
                  </a:lnTo>
                  <a:lnTo>
                    <a:pt x="541748" y="160696"/>
                  </a:lnTo>
                  <a:lnTo>
                    <a:pt x="503310" y="184997"/>
                  </a:lnTo>
                  <a:lnTo>
                    <a:pt x="465947" y="210792"/>
                  </a:lnTo>
                  <a:lnTo>
                    <a:pt x="429702" y="238041"/>
                  </a:lnTo>
                  <a:lnTo>
                    <a:pt x="394616" y="266702"/>
                  </a:lnTo>
                  <a:lnTo>
                    <a:pt x="360730" y="296731"/>
                  </a:lnTo>
                  <a:lnTo>
                    <a:pt x="328088" y="328088"/>
                  </a:lnTo>
                  <a:lnTo>
                    <a:pt x="296731" y="360730"/>
                  </a:lnTo>
                  <a:lnTo>
                    <a:pt x="266702" y="394616"/>
                  </a:lnTo>
                  <a:lnTo>
                    <a:pt x="238041" y="429702"/>
                  </a:lnTo>
                  <a:lnTo>
                    <a:pt x="210792" y="465947"/>
                  </a:lnTo>
                  <a:lnTo>
                    <a:pt x="184997" y="503310"/>
                  </a:lnTo>
                  <a:lnTo>
                    <a:pt x="160696" y="541748"/>
                  </a:lnTo>
                  <a:lnTo>
                    <a:pt x="137933" y="581218"/>
                  </a:lnTo>
                  <a:lnTo>
                    <a:pt x="116750" y="621680"/>
                  </a:lnTo>
                  <a:lnTo>
                    <a:pt x="97188" y="663091"/>
                  </a:lnTo>
                  <a:lnTo>
                    <a:pt x="79290" y="705408"/>
                  </a:lnTo>
                  <a:lnTo>
                    <a:pt x="63097" y="748590"/>
                  </a:lnTo>
                  <a:lnTo>
                    <a:pt x="48652" y="792595"/>
                  </a:lnTo>
                  <a:lnTo>
                    <a:pt x="35996" y="837381"/>
                  </a:lnTo>
                  <a:lnTo>
                    <a:pt x="25172" y="882906"/>
                  </a:lnTo>
                  <a:lnTo>
                    <a:pt x="16222" y="929127"/>
                  </a:lnTo>
                  <a:lnTo>
                    <a:pt x="9188" y="976004"/>
                  </a:lnTo>
                  <a:lnTo>
                    <a:pt x="4111" y="1023492"/>
                  </a:lnTo>
                  <a:lnTo>
                    <a:pt x="1034" y="1071552"/>
                  </a:lnTo>
                  <a:lnTo>
                    <a:pt x="0" y="1120140"/>
                  </a:lnTo>
                  <a:lnTo>
                    <a:pt x="1034" y="1168728"/>
                  </a:lnTo>
                  <a:lnTo>
                    <a:pt x="4111" y="1216789"/>
                  </a:lnTo>
                  <a:lnTo>
                    <a:pt x="9188" y="1264278"/>
                  </a:lnTo>
                  <a:lnTo>
                    <a:pt x="16222" y="1311155"/>
                  </a:lnTo>
                  <a:lnTo>
                    <a:pt x="25172" y="1357377"/>
                  </a:lnTo>
                  <a:lnTo>
                    <a:pt x="35996" y="1402902"/>
                  </a:lnTo>
                  <a:lnTo>
                    <a:pt x="48652" y="1447688"/>
                  </a:lnTo>
                  <a:lnTo>
                    <a:pt x="63097" y="1491694"/>
                  </a:lnTo>
                  <a:lnTo>
                    <a:pt x="79290" y="1534876"/>
                  </a:lnTo>
                  <a:lnTo>
                    <a:pt x="97188" y="1577194"/>
                  </a:lnTo>
                  <a:lnTo>
                    <a:pt x="116750" y="1618605"/>
                  </a:lnTo>
                  <a:lnTo>
                    <a:pt x="137933" y="1659066"/>
                  </a:lnTo>
                  <a:lnTo>
                    <a:pt x="160696" y="1698537"/>
                  </a:lnTo>
                  <a:lnTo>
                    <a:pt x="184997" y="1736974"/>
                  </a:lnTo>
                  <a:lnTo>
                    <a:pt x="210792" y="1774337"/>
                  </a:lnTo>
                  <a:lnTo>
                    <a:pt x="238041" y="1810582"/>
                  </a:lnTo>
                  <a:lnTo>
                    <a:pt x="266702" y="1845669"/>
                  </a:lnTo>
                  <a:lnTo>
                    <a:pt x="296731" y="1879554"/>
                  </a:lnTo>
                  <a:lnTo>
                    <a:pt x="328088" y="1912196"/>
                  </a:lnTo>
                  <a:lnTo>
                    <a:pt x="360730" y="1943552"/>
                  </a:lnTo>
                  <a:lnTo>
                    <a:pt x="394616" y="1973582"/>
                  </a:lnTo>
                  <a:lnTo>
                    <a:pt x="429702" y="2002242"/>
                  </a:lnTo>
                  <a:lnTo>
                    <a:pt x="465947" y="2029490"/>
                  </a:lnTo>
                  <a:lnTo>
                    <a:pt x="503310" y="2055286"/>
                  </a:lnTo>
                  <a:lnTo>
                    <a:pt x="541748" y="2079586"/>
                  </a:lnTo>
                  <a:lnTo>
                    <a:pt x="581218" y="2102348"/>
                  </a:lnTo>
                  <a:lnTo>
                    <a:pt x="621680" y="2123531"/>
                  </a:lnTo>
                  <a:lnTo>
                    <a:pt x="663091" y="2143093"/>
                  </a:lnTo>
                  <a:lnTo>
                    <a:pt x="705408" y="2160991"/>
                  </a:lnTo>
                  <a:lnTo>
                    <a:pt x="748590" y="2177183"/>
                  </a:lnTo>
                  <a:lnTo>
                    <a:pt x="792595" y="2191628"/>
                  </a:lnTo>
                  <a:lnTo>
                    <a:pt x="837381" y="2204284"/>
                  </a:lnTo>
                  <a:lnTo>
                    <a:pt x="882906" y="2215107"/>
                  </a:lnTo>
                  <a:lnTo>
                    <a:pt x="929127" y="2224057"/>
                  </a:lnTo>
                  <a:lnTo>
                    <a:pt x="976004" y="2231091"/>
                  </a:lnTo>
                  <a:lnTo>
                    <a:pt x="1023492" y="2236168"/>
                  </a:lnTo>
                  <a:lnTo>
                    <a:pt x="1071552" y="2239245"/>
                  </a:lnTo>
                  <a:lnTo>
                    <a:pt x="1120139" y="2240280"/>
                  </a:lnTo>
                  <a:lnTo>
                    <a:pt x="2845307" y="2240280"/>
                  </a:lnTo>
                  <a:lnTo>
                    <a:pt x="2893895" y="2239245"/>
                  </a:lnTo>
                  <a:lnTo>
                    <a:pt x="2941955" y="2236168"/>
                  </a:lnTo>
                  <a:lnTo>
                    <a:pt x="2989443" y="2231091"/>
                  </a:lnTo>
                  <a:lnTo>
                    <a:pt x="3036320" y="2224057"/>
                  </a:lnTo>
                  <a:lnTo>
                    <a:pt x="3082541" y="2215107"/>
                  </a:lnTo>
                  <a:lnTo>
                    <a:pt x="3128066" y="2204284"/>
                  </a:lnTo>
                  <a:lnTo>
                    <a:pt x="3172852" y="2191628"/>
                  </a:lnTo>
                  <a:lnTo>
                    <a:pt x="3216857" y="2177183"/>
                  </a:lnTo>
                  <a:lnTo>
                    <a:pt x="3260039" y="2160991"/>
                  </a:lnTo>
                  <a:lnTo>
                    <a:pt x="3302356" y="2143093"/>
                  </a:lnTo>
                  <a:lnTo>
                    <a:pt x="3343767" y="2123531"/>
                  </a:lnTo>
                  <a:lnTo>
                    <a:pt x="3384229" y="2102348"/>
                  </a:lnTo>
                  <a:lnTo>
                    <a:pt x="3423699" y="2079586"/>
                  </a:lnTo>
                  <a:lnTo>
                    <a:pt x="3462137" y="2055286"/>
                  </a:lnTo>
                  <a:lnTo>
                    <a:pt x="3499500" y="2029490"/>
                  </a:lnTo>
                  <a:lnTo>
                    <a:pt x="3535745" y="2002242"/>
                  </a:lnTo>
                  <a:lnTo>
                    <a:pt x="3570831" y="1973582"/>
                  </a:lnTo>
                  <a:lnTo>
                    <a:pt x="3604717" y="1943552"/>
                  </a:lnTo>
                  <a:lnTo>
                    <a:pt x="3637359" y="1912196"/>
                  </a:lnTo>
                  <a:lnTo>
                    <a:pt x="3668716" y="1879554"/>
                  </a:lnTo>
                  <a:lnTo>
                    <a:pt x="3698745" y="1845669"/>
                  </a:lnTo>
                  <a:lnTo>
                    <a:pt x="3727406" y="1810582"/>
                  </a:lnTo>
                  <a:lnTo>
                    <a:pt x="3754655" y="1774337"/>
                  </a:lnTo>
                  <a:lnTo>
                    <a:pt x="3780450" y="1736974"/>
                  </a:lnTo>
                  <a:lnTo>
                    <a:pt x="3804751" y="1698537"/>
                  </a:lnTo>
                  <a:lnTo>
                    <a:pt x="3827514" y="1659066"/>
                  </a:lnTo>
                  <a:lnTo>
                    <a:pt x="3848697" y="1618605"/>
                  </a:lnTo>
                  <a:lnTo>
                    <a:pt x="3868259" y="1577194"/>
                  </a:lnTo>
                  <a:lnTo>
                    <a:pt x="3886157" y="1534876"/>
                  </a:lnTo>
                  <a:lnTo>
                    <a:pt x="3902350" y="1491694"/>
                  </a:lnTo>
                  <a:lnTo>
                    <a:pt x="3916795" y="1447688"/>
                  </a:lnTo>
                  <a:lnTo>
                    <a:pt x="3929451" y="1402902"/>
                  </a:lnTo>
                  <a:lnTo>
                    <a:pt x="3940275" y="1357377"/>
                  </a:lnTo>
                  <a:lnTo>
                    <a:pt x="3949225" y="1311155"/>
                  </a:lnTo>
                  <a:lnTo>
                    <a:pt x="3956259" y="1264278"/>
                  </a:lnTo>
                  <a:lnTo>
                    <a:pt x="3961336" y="1216789"/>
                  </a:lnTo>
                  <a:lnTo>
                    <a:pt x="3964413" y="1168728"/>
                  </a:lnTo>
                  <a:lnTo>
                    <a:pt x="3965448" y="1120140"/>
                  </a:lnTo>
                  <a:lnTo>
                    <a:pt x="3964413" y="1071552"/>
                  </a:lnTo>
                  <a:lnTo>
                    <a:pt x="3961336" y="1023492"/>
                  </a:lnTo>
                  <a:lnTo>
                    <a:pt x="3956259" y="976004"/>
                  </a:lnTo>
                  <a:lnTo>
                    <a:pt x="3949225" y="929127"/>
                  </a:lnTo>
                  <a:lnTo>
                    <a:pt x="3940275" y="882906"/>
                  </a:lnTo>
                  <a:lnTo>
                    <a:pt x="3929451" y="837381"/>
                  </a:lnTo>
                  <a:lnTo>
                    <a:pt x="3916795" y="792595"/>
                  </a:lnTo>
                  <a:lnTo>
                    <a:pt x="3902350" y="748590"/>
                  </a:lnTo>
                  <a:lnTo>
                    <a:pt x="3886157" y="705408"/>
                  </a:lnTo>
                  <a:lnTo>
                    <a:pt x="3868259" y="663091"/>
                  </a:lnTo>
                  <a:lnTo>
                    <a:pt x="3848697" y="621680"/>
                  </a:lnTo>
                  <a:lnTo>
                    <a:pt x="3827514" y="581218"/>
                  </a:lnTo>
                  <a:lnTo>
                    <a:pt x="3804751" y="541748"/>
                  </a:lnTo>
                  <a:lnTo>
                    <a:pt x="3780450" y="503310"/>
                  </a:lnTo>
                  <a:lnTo>
                    <a:pt x="3754655" y="465947"/>
                  </a:lnTo>
                  <a:lnTo>
                    <a:pt x="3727406" y="429702"/>
                  </a:lnTo>
                  <a:lnTo>
                    <a:pt x="3698745" y="394616"/>
                  </a:lnTo>
                  <a:lnTo>
                    <a:pt x="3668716" y="360730"/>
                  </a:lnTo>
                  <a:lnTo>
                    <a:pt x="3637359" y="328088"/>
                  </a:lnTo>
                  <a:lnTo>
                    <a:pt x="3604717" y="296731"/>
                  </a:lnTo>
                  <a:lnTo>
                    <a:pt x="3570831" y="266702"/>
                  </a:lnTo>
                  <a:lnTo>
                    <a:pt x="3535745" y="238041"/>
                  </a:lnTo>
                  <a:lnTo>
                    <a:pt x="3499500" y="210792"/>
                  </a:lnTo>
                  <a:lnTo>
                    <a:pt x="3462137" y="184997"/>
                  </a:lnTo>
                  <a:lnTo>
                    <a:pt x="3423699" y="160696"/>
                  </a:lnTo>
                  <a:lnTo>
                    <a:pt x="3384229" y="137933"/>
                  </a:lnTo>
                  <a:lnTo>
                    <a:pt x="3343767" y="116750"/>
                  </a:lnTo>
                  <a:lnTo>
                    <a:pt x="3302356" y="97188"/>
                  </a:lnTo>
                  <a:lnTo>
                    <a:pt x="3260039" y="79290"/>
                  </a:lnTo>
                  <a:lnTo>
                    <a:pt x="3216857" y="63097"/>
                  </a:lnTo>
                  <a:lnTo>
                    <a:pt x="3172852" y="48652"/>
                  </a:lnTo>
                  <a:lnTo>
                    <a:pt x="3128066" y="35996"/>
                  </a:lnTo>
                  <a:lnTo>
                    <a:pt x="3082541" y="25172"/>
                  </a:lnTo>
                  <a:lnTo>
                    <a:pt x="3036320" y="16222"/>
                  </a:lnTo>
                  <a:lnTo>
                    <a:pt x="2989443" y="9188"/>
                  </a:lnTo>
                  <a:lnTo>
                    <a:pt x="2941955" y="4111"/>
                  </a:lnTo>
                  <a:lnTo>
                    <a:pt x="2893895" y="1034"/>
                  </a:lnTo>
                  <a:lnTo>
                    <a:pt x="2845307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528565" y="4276471"/>
            <a:ext cx="3142615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Постановлением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коллегии</a:t>
            </a:r>
            <a:endParaRPr sz="14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Министерства социальной защиты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населения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Российской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федерации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от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31.01.1996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Центру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присваивается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статус</a:t>
            </a:r>
            <a:r>
              <a:rPr sz="14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опорно-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экспериментального учреждения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социального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обслуживания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населения</a:t>
            </a:r>
            <a:r>
              <a:rPr lang="ru-RU" sz="1400" b="1" spc="-5" dirty="0">
                <a:solidFill>
                  <a:srgbClr val="FFFFFF"/>
                </a:solidFill>
                <a:latin typeface="Arial"/>
                <a:cs typeface="Arial"/>
              </a:rPr>
              <a:t> Кемеровской области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52855" y="51841"/>
            <a:ext cx="11402695" cy="6718300"/>
            <a:chOff x="752855" y="51841"/>
            <a:chExt cx="11402695" cy="6718300"/>
          </a:xfrm>
        </p:grpSpPr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381232" y="5859779"/>
              <a:ext cx="774192" cy="8168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42004" y="304799"/>
              <a:ext cx="614172" cy="6187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19287" y="3392423"/>
              <a:ext cx="688848" cy="6888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65220" y="6083806"/>
              <a:ext cx="688848" cy="6858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52855" y="51841"/>
              <a:ext cx="985113" cy="98511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8887" y="243839"/>
              <a:ext cx="489203" cy="489203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3660647" y="3613429"/>
            <a:ext cx="983615" cy="985519"/>
            <a:chOff x="3660647" y="3613429"/>
            <a:chExt cx="983615" cy="985519"/>
          </a:xfrm>
        </p:grpSpPr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660647" y="3613429"/>
              <a:ext cx="983614" cy="98511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16679" y="3805428"/>
              <a:ext cx="487680" cy="4892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3700" y="1041019"/>
            <a:ext cx="4884372" cy="48845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36509" y="4191127"/>
            <a:ext cx="533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968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87265" y="5184089"/>
            <a:ext cx="7023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1446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0605" y="527685"/>
            <a:ext cx="6050915" cy="21164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00" b="0" spc="-5" dirty="0">
                <a:latin typeface="Calibri Light"/>
                <a:cs typeface="Calibri Light"/>
              </a:rPr>
              <a:t>Плановая</a:t>
            </a:r>
            <a:r>
              <a:rPr sz="2100" b="0" spc="-50" dirty="0">
                <a:latin typeface="Calibri Light"/>
                <a:cs typeface="Calibri Light"/>
              </a:rPr>
              <a:t> </a:t>
            </a:r>
            <a:r>
              <a:rPr sz="2100" b="0" spc="-5" dirty="0">
                <a:latin typeface="Calibri Light"/>
                <a:cs typeface="Calibri Light"/>
              </a:rPr>
              <a:t>численность</a:t>
            </a:r>
            <a:r>
              <a:rPr sz="2100" b="0" spc="-70" dirty="0">
                <a:latin typeface="Calibri Light"/>
                <a:cs typeface="Calibri Light"/>
              </a:rPr>
              <a:t> </a:t>
            </a:r>
            <a:r>
              <a:rPr sz="2100" b="0" spc="-5" dirty="0">
                <a:latin typeface="Calibri Light"/>
                <a:cs typeface="Calibri Light"/>
              </a:rPr>
              <a:t>получателей</a:t>
            </a:r>
            <a:r>
              <a:rPr sz="2100" b="0" spc="-55" dirty="0">
                <a:latin typeface="Calibri Light"/>
                <a:cs typeface="Calibri Light"/>
              </a:rPr>
              <a:t> </a:t>
            </a:r>
            <a:r>
              <a:rPr sz="2100" b="0" spc="-5" dirty="0">
                <a:latin typeface="Calibri Light"/>
                <a:cs typeface="Calibri Light"/>
              </a:rPr>
              <a:t>социальных</a:t>
            </a:r>
            <a:r>
              <a:rPr sz="2100" b="0" spc="-45" dirty="0">
                <a:latin typeface="Calibri Light"/>
                <a:cs typeface="Calibri Light"/>
              </a:rPr>
              <a:t> </a:t>
            </a:r>
            <a:r>
              <a:rPr sz="2100" b="0" dirty="0">
                <a:latin typeface="Calibri Light"/>
                <a:cs typeface="Calibri Light"/>
              </a:rPr>
              <a:t>услуг</a:t>
            </a:r>
            <a:endParaRPr sz="21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 dirty="0">
              <a:latin typeface="Calibri Light"/>
              <a:cs typeface="Calibri Light"/>
            </a:endParaRPr>
          </a:p>
          <a:p>
            <a:pPr marL="1397000" algn="ctr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510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00" dirty="0">
              <a:latin typeface="Arial"/>
              <a:cs typeface="Arial"/>
            </a:endParaRPr>
          </a:p>
          <a:p>
            <a:pPr marL="1122680">
              <a:lnSpc>
                <a:spcPts val="2625"/>
              </a:lnSpc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1336</a:t>
            </a:r>
            <a:endParaRPr sz="2400" dirty="0">
              <a:latin typeface="Arial"/>
              <a:cs typeface="Arial"/>
            </a:endParaRPr>
          </a:p>
          <a:p>
            <a:pPr marL="4503420">
              <a:lnSpc>
                <a:spcPts val="2625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575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17364" y="6152388"/>
            <a:ext cx="83820" cy="838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64479" y="6152388"/>
            <a:ext cx="83820" cy="8382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13120" y="6152388"/>
            <a:ext cx="82296" cy="838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60235" y="6152388"/>
            <a:ext cx="83819" cy="8382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07352" y="6152388"/>
            <a:ext cx="83820" cy="838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925314" y="6074461"/>
            <a:ext cx="2521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0705" algn="l"/>
                <a:tab pos="1108075" algn="l"/>
                <a:tab pos="1656080" algn="l"/>
                <a:tab pos="2204085" algn="l"/>
              </a:tabLst>
            </a:pPr>
            <a:r>
              <a:rPr sz="1200" b="1" spc="-10" dirty="0">
                <a:latin typeface="Calibri Light"/>
                <a:cs typeface="Calibri Light"/>
              </a:rPr>
              <a:t>1</a:t>
            </a:r>
            <a:r>
              <a:rPr sz="1200" b="1" spc="-25" dirty="0">
                <a:latin typeface="Calibri Light"/>
                <a:cs typeface="Calibri Light"/>
              </a:rPr>
              <a:t>9</a:t>
            </a:r>
            <a:r>
              <a:rPr sz="1200" b="1" spc="-10" dirty="0">
                <a:latin typeface="Calibri Light"/>
                <a:cs typeface="Calibri Light"/>
              </a:rPr>
              <a:t>9</a:t>
            </a:r>
            <a:r>
              <a:rPr sz="1200" b="1" dirty="0">
                <a:latin typeface="Calibri Light"/>
                <a:cs typeface="Calibri Light"/>
              </a:rPr>
              <a:t>8	</a:t>
            </a:r>
            <a:r>
              <a:rPr sz="1200" b="1" spc="-10" dirty="0">
                <a:latin typeface="Calibri Light"/>
                <a:cs typeface="Calibri Light"/>
              </a:rPr>
              <a:t>1</a:t>
            </a:r>
            <a:r>
              <a:rPr sz="1200" b="1" spc="-25" dirty="0">
                <a:latin typeface="Calibri Light"/>
                <a:cs typeface="Calibri Light"/>
              </a:rPr>
              <a:t>9</a:t>
            </a:r>
            <a:r>
              <a:rPr sz="1200" b="1" spc="-10" dirty="0">
                <a:latin typeface="Calibri Light"/>
                <a:cs typeface="Calibri Light"/>
              </a:rPr>
              <a:t>9</a:t>
            </a:r>
            <a:r>
              <a:rPr sz="1200" b="1" dirty="0">
                <a:latin typeface="Calibri Light"/>
                <a:cs typeface="Calibri Light"/>
              </a:rPr>
              <a:t>9	</a:t>
            </a: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0	</a:t>
            </a: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1	</a:t>
            </a: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2</a:t>
            </a: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9144"/>
            <a:ext cx="579120" cy="56083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90500" y="286511"/>
            <a:ext cx="11960860" cy="6349365"/>
            <a:chOff x="190500" y="286511"/>
            <a:chExt cx="11960860" cy="634936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4023" y="1289176"/>
              <a:ext cx="3576828" cy="26609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69095" y="1484375"/>
              <a:ext cx="3006852" cy="20909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0980" y="1289176"/>
              <a:ext cx="3576828" cy="26609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6052" y="1484375"/>
              <a:ext cx="3006852" cy="20909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0500" y="3988333"/>
              <a:ext cx="3576828" cy="26471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5571" y="4183379"/>
              <a:ext cx="3006852" cy="20772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75547" y="3962374"/>
              <a:ext cx="3575304" cy="267322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770619" y="4157471"/>
              <a:ext cx="3005328" cy="21031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22152" y="286511"/>
              <a:ext cx="774192" cy="8168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476743" y="39649"/>
            <a:ext cx="3347720" cy="1096645"/>
            <a:chOff x="7476743" y="39649"/>
            <a:chExt cx="3347720" cy="10966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6743" y="39649"/>
              <a:ext cx="3347465" cy="10571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97139" y="53365"/>
              <a:ext cx="3153918" cy="1082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32775" y="231648"/>
              <a:ext cx="2851404" cy="56083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948421" y="280162"/>
            <a:ext cx="24231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 marR="5080" indent="-386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коллективе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зарождались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первые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традиции: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67044" y="697991"/>
            <a:ext cx="5973445" cy="3780790"/>
            <a:chOff x="6067044" y="697991"/>
            <a:chExt cx="5973445" cy="37807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7044" y="697991"/>
              <a:ext cx="5973317" cy="37802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00444" y="899159"/>
              <a:ext cx="5042154" cy="34297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3076" y="890015"/>
              <a:ext cx="5477256" cy="328422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944106" y="1126616"/>
            <a:ext cx="4316095" cy="2800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6060" marR="50800" indent="18415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696595" algn="l"/>
                <a:tab pos="697230" algn="l"/>
              </a:tabLst>
            </a:pPr>
            <a:r>
              <a:rPr sz="1400" spc="-5" dirty="0">
                <a:latin typeface="Arial"/>
                <a:cs typeface="Arial"/>
              </a:rPr>
              <a:t>старшие </a:t>
            </a:r>
            <a:r>
              <a:rPr sz="1400" spc="-10" dirty="0">
                <a:latin typeface="Arial"/>
                <a:cs typeface="Arial"/>
              </a:rPr>
              <a:t>девочки </a:t>
            </a:r>
            <a:r>
              <a:rPr sz="1400" spc="-5" dirty="0">
                <a:latin typeface="Arial"/>
                <a:cs typeface="Arial"/>
              </a:rPr>
              <a:t>взяли шефство над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малышами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из </a:t>
            </a:r>
            <a:r>
              <a:rPr sz="1400" dirty="0">
                <a:latin typeface="Arial"/>
                <a:cs typeface="Arial"/>
              </a:rPr>
              <a:t>Дома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ребёнка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№1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и</a:t>
            </a:r>
            <a:r>
              <a:rPr sz="1400" spc="-5" dirty="0">
                <a:latin typeface="Arial"/>
                <a:cs typeface="Arial"/>
              </a:rPr>
              <a:t> шили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для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них</a:t>
            </a:r>
          </a:p>
          <a:p>
            <a:pPr marL="1953895" marR="270510" indent="-1510665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пелёнки, </a:t>
            </a:r>
            <a:r>
              <a:rPr sz="1400" dirty="0">
                <a:latin typeface="Arial"/>
                <a:cs typeface="Arial"/>
              </a:rPr>
              <a:t>простынки, играли с </a:t>
            </a:r>
            <a:r>
              <a:rPr sz="1400" spc="-5" dirty="0">
                <a:latin typeface="Arial"/>
                <a:cs typeface="Arial"/>
              </a:rPr>
              <a:t>ними, носили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гулять;</a:t>
            </a:r>
            <a:endParaRPr sz="1400" dirty="0">
              <a:latin typeface="Arial"/>
              <a:cs typeface="Arial"/>
            </a:endParaRPr>
          </a:p>
          <a:p>
            <a:pPr marL="588645" indent="-287020">
              <a:lnSpc>
                <a:spcPct val="100000"/>
              </a:lnSpc>
              <a:buFont typeface="Wingdings"/>
              <a:buChar char=""/>
              <a:tabLst>
                <a:tab pos="588645" algn="l"/>
                <a:tab pos="589280" algn="l"/>
              </a:tabLst>
            </a:pPr>
            <a:r>
              <a:rPr sz="1400" spc="-5" dirty="0">
                <a:latin typeface="Arial"/>
                <a:cs typeface="Arial"/>
              </a:rPr>
              <a:t>старшие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парни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в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столярной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мастерской</a:t>
            </a:r>
            <a:endParaRPr sz="1400" dirty="0">
              <a:latin typeface="Arial"/>
              <a:cs typeface="Arial"/>
            </a:endParaRPr>
          </a:p>
          <a:p>
            <a:pPr marL="1503045" marR="59055" indent="-1268730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изготовили </a:t>
            </a:r>
            <a:r>
              <a:rPr sz="1400" spc="-5" dirty="0">
                <a:latin typeface="Arial"/>
                <a:cs typeface="Arial"/>
              </a:rPr>
              <a:t>250 сидений для ванн </a:t>
            </a:r>
            <a:r>
              <a:rPr sz="1400" dirty="0">
                <a:latin typeface="Arial"/>
                <a:cs typeface="Arial"/>
              </a:rPr>
              <a:t>и </a:t>
            </a:r>
            <a:r>
              <a:rPr sz="1400" spc="-10" dirty="0">
                <a:latin typeface="Arial"/>
                <a:cs typeface="Arial"/>
              </a:rPr>
              <a:t>передали </a:t>
            </a:r>
            <a:r>
              <a:rPr sz="1400" spc="-5" dirty="0">
                <a:latin typeface="Arial"/>
                <a:cs typeface="Arial"/>
              </a:rPr>
              <a:t>их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в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Дом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инвалидов;</a:t>
            </a:r>
            <a:endParaRPr sz="1400" dirty="0">
              <a:latin typeface="Arial"/>
              <a:cs typeface="Arial"/>
            </a:endParaRPr>
          </a:p>
          <a:p>
            <a:pPr marL="299085" marR="114300" indent="-299085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spc="-10" dirty="0">
                <a:latin typeface="Arial"/>
                <a:cs typeface="Arial"/>
              </a:rPr>
              <a:t>зарождается </a:t>
            </a:r>
            <a:r>
              <a:rPr sz="1400" spc="-5" dirty="0">
                <a:latin typeface="Arial"/>
                <a:cs typeface="Arial"/>
              </a:rPr>
              <a:t>традиция </a:t>
            </a:r>
            <a:r>
              <a:rPr sz="1400" dirty="0">
                <a:latin typeface="Arial"/>
                <a:cs typeface="Arial"/>
              </a:rPr>
              <a:t>туристических </a:t>
            </a:r>
            <a:r>
              <a:rPr sz="1400" spc="-15" dirty="0">
                <a:latin typeface="Arial"/>
                <a:cs typeface="Arial"/>
              </a:rPr>
              <a:t>походов: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10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наиболее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подготовленных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воспитанников</a:t>
            </a:r>
          </a:p>
          <a:p>
            <a:pPr marL="620395" marR="5080" indent="-40259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совершили 8-дневный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поход</a:t>
            </a:r>
            <a:r>
              <a:rPr sz="1400" dirty="0">
                <a:latin typeface="Arial"/>
                <a:cs typeface="Arial"/>
              </a:rPr>
              <a:t> в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Кузнецкий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Алатау,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где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участвовали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в смене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туристов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Все-</a:t>
            </a:r>
          </a:p>
          <a:p>
            <a:pPr marL="27114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российского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полевого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оздоровительного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лагеря</a:t>
            </a:r>
            <a:endParaRPr sz="1400" dirty="0">
              <a:latin typeface="Arial"/>
              <a:cs typeface="Arial"/>
            </a:endParaRPr>
          </a:p>
          <a:p>
            <a:pPr marL="1177290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«Поднебесные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зубья»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683508" y="454177"/>
            <a:ext cx="2681605" cy="1082675"/>
            <a:chOff x="3683508" y="454177"/>
            <a:chExt cx="2681605" cy="108267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83508" y="480110"/>
              <a:ext cx="2681478" cy="9791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67328" y="454177"/>
              <a:ext cx="2562732" cy="10826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9540" y="672084"/>
              <a:ext cx="2185416" cy="48310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118609" y="681989"/>
            <a:ext cx="182689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 marR="5080" indent="-216535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эти годы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Центре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были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открыты: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933190" y="1261617"/>
            <a:ext cx="2198370" cy="796290"/>
            <a:chOff x="3933190" y="1261617"/>
            <a:chExt cx="2198370" cy="796290"/>
          </a:xfrm>
        </p:grpSpPr>
        <p:sp>
          <p:nvSpPr>
            <p:cNvPr id="19" name="object 19"/>
            <p:cNvSpPr/>
            <p:nvPr/>
          </p:nvSpPr>
          <p:spPr>
            <a:xfrm>
              <a:off x="3939540" y="1267967"/>
              <a:ext cx="2185670" cy="783590"/>
            </a:xfrm>
            <a:custGeom>
              <a:avLst/>
              <a:gdLst/>
              <a:ahLst/>
              <a:cxnLst/>
              <a:rect l="l" t="t" r="r" b="b"/>
              <a:pathLst>
                <a:path w="2185670" h="783589">
                  <a:moveTo>
                    <a:pt x="1833880" y="0"/>
                  </a:moveTo>
                  <a:lnTo>
                    <a:pt x="351536" y="0"/>
                  </a:lnTo>
                  <a:lnTo>
                    <a:pt x="307433" y="3052"/>
                  </a:lnTo>
                  <a:lnTo>
                    <a:pt x="264967" y="11963"/>
                  </a:lnTo>
                  <a:lnTo>
                    <a:pt x="224466" y="26367"/>
                  </a:lnTo>
                  <a:lnTo>
                    <a:pt x="186261" y="45896"/>
                  </a:lnTo>
                  <a:lnTo>
                    <a:pt x="150680" y="70182"/>
                  </a:lnTo>
                  <a:lnTo>
                    <a:pt x="118052" y="98858"/>
                  </a:lnTo>
                  <a:lnTo>
                    <a:pt x="88707" y="131558"/>
                  </a:lnTo>
                  <a:lnTo>
                    <a:pt x="62973" y="167913"/>
                  </a:lnTo>
                  <a:lnTo>
                    <a:pt x="41181" y="207556"/>
                  </a:lnTo>
                  <a:lnTo>
                    <a:pt x="23658" y="250121"/>
                  </a:lnTo>
                  <a:lnTo>
                    <a:pt x="10734" y="295239"/>
                  </a:lnTo>
                  <a:lnTo>
                    <a:pt x="2738" y="342544"/>
                  </a:lnTo>
                  <a:lnTo>
                    <a:pt x="0" y="391668"/>
                  </a:lnTo>
                  <a:lnTo>
                    <a:pt x="2738" y="440791"/>
                  </a:lnTo>
                  <a:lnTo>
                    <a:pt x="10734" y="488096"/>
                  </a:lnTo>
                  <a:lnTo>
                    <a:pt x="23658" y="533214"/>
                  </a:lnTo>
                  <a:lnTo>
                    <a:pt x="41181" y="575779"/>
                  </a:lnTo>
                  <a:lnTo>
                    <a:pt x="62973" y="615422"/>
                  </a:lnTo>
                  <a:lnTo>
                    <a:pt x="88707" y="651777"/>
                  </a:lnTo>
                  <a:lnTo>
                    <a:pt x="118052" y="684477"/>
                  </a:lnTo>
                  <a:lnTo>
                    <a:pt x="150680" y="713153"/>
                  </a:lnTo>
                  <a:lnTo>
                    <a:pt x="186261" y="737439"/>
                  </a:lnTo>
                  <a:lnTo>
                    <a:pt x="224466" y="756968"/>
                  </a:lnTo>
                  <a:lnTo>
                    <a:pt x="264967" y="771372"/>
                  </a:lnTo>
                  <a:lnTo>
                    <a:pt x="307433" y="780283"/>
                  </a:lnTo>
                  <a:lnTo>
                    <a:pt x="351536" y="783336"/>
                  </a:lnTo>
                  <a:lnTo>
                    <a:pt x="1833880" y="783336"/>
                  </a:lnTo>
                  <a:lnTo>
                    <a:pt x="1877982" y="780283"/>
                  </a:lnTo>
                  <a:lnTo>
                    <a:pt x="1920448" y="771372"/>
                  </a:lnTo>
                  <a:lnTo>
                    <a:pt x="1960949" y="756968"/>
                  </a:lnTo>
                  <a:lnTo>
                    <a:pt x="1999154" y="737439"/>
                  </a:lnTo>
                  <a:lnTo>
                    <a:pt x="2034735" y="713153"/>
                  </a:lnTo>
                  <a:lnTo>
                    <a:pt x="2067363" y="684477"/>
                  </a:lnTo>
                  <a:lnTo>
                    <a:pt x="2096708" y="651777"/>
                  </a:lnTo>
                  <a:lnTo>
                    <a:pt x="2122442" y="615422"/>
                  </a:lnTo>
                  <a:lnTo>
                    <a:pt x="2144234" y="575779"/>
                  </a:lnTo>
                  <a:lnTo>
                    <a:pt x="2161757" y="533214"/>
                  </a:lnTo>
                  <a:lnTo>
                    <a:pt x="2174681" y="488096"/>
                  </a:lnTo>
                  <a:lnTo>
                    <a:pt x="2182677" y="440791"/>
                  </a:lnTo>
                  <a:lnTo>
                    <a:pt x="2185416" y="391668"/>
                  </a:lnTo>
                  <a:lnTo>
                    <a:pt x="2182677" y="342544"/>
                  </a:lnTo>
                  <a:lnTo>
                    <a:pt x="2174681" y="295239"/>
                  </a:lnTo>
                  <a:lnTo>
                    <a:pt x="2161757" y="250121"/>
                  </a:lnTo>
                  <a:lnTo>
                    <a:pt x="2144234" y="207556"/>
                  </a:lnTo>
                  <a:lnTo>
                    <a:pt x="2122442" y="167913"/>
                  </a:lnTo>
                  <a:lnTo>
                    <a:pt x="2096708" y="131558"/>
                  </a:lnTo>
                  <a:lnTo>
                    <a:pt x="2067363" y="98858"/>
                  </a:lnTo>
                  <a:lnTo>
                    <a:pt x="2034735" y="70182"/>
                  </a:lnTo>
                  <a:lnTo>
                    <a:pt x="1999154" y="45896"/>
                  </a:lnTo>
                  <a:lnTo>
                    <a:pt x="1960949" y="26367"/>
                  </a:lnTo>
                  <a:lnTo>
                    <a:pt x="1920448" y="11963"/>
                  </a:lnTo>
                  <a:lnTo>
                    <a:pt x="1877982" y="3052"/>
                  </a:lnTo>
                  <a:lnTo>
                    <a:pt x="1833880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9540" y="1267967"/>
              <a:ext cx="2185670" cy="783590"/>
            </a:xfrm>
            <a:custGeom>
              <a:avLst/>
              <a:gdLst/>
              <a:ahLst/>
              <a:cxnLst/>
              <a:rect l="l" t="t" r="r" b="b"/>
              <a:pathLst>
                <a:path w="2185670" h="783589">
                  <a:moveTo>
                    <a:pt x="351536" y="0"/>
                  </a:moveTo>
                  <a:lnTo>
                    <a:pt x="1833880" y="0"/>
                  </a:lnTo>
                  <a:lnTo>
                    <a:pt x="1877982" y="3052"/>
                  </a:lnTo>
                  <a:lnTo>
                    <a:pt x="1920448" y="11963"/>
                  </a:lnTo>
                  <a:lnTo>
                    <a:pt x="1960949" y="26367"/>
                  </a:lnTo>
                  <a:lnTo>
                    <a:pt x="1999154" y="45896"/>
                  </a:lnTo>
                  <a:lnTo>
                    <a:pt x="2034735" y="70182"/>
                  </a:lnTo>
                  <a:lnTo>
                    <a:pt x="2067363" y="98858"/>
                  </a:lnTo>
                  <a:lnTo>
                    <a:pt x="2096708" y="131558"/>
                  </a:lnTo>
                  <a:lnTo>
                    <a:pt x="2122442" y="167913"/>
                  </a:lnTo>
                  <a:lnTo>
                    <a:pt x="2144234" y="207556"/>
                  </a:lnTo>
                  <a:lnTo>
                    <a:pt x="2161757" y="250121"/>
                  </a:lnTo>
                  <a:lnTo>
                    <a:pt x="2174681" y="295239"/>
                  </a:lnTo>
                  <a:lnTo>
                    <a:pt x="2182677" y="342544"/>
                  </a:lnTo>
                  <a:lnTo>
                    <a:pt x="2185416" y="391668"/>
                  </a:lnTo>
                  <a:lnTo>
                    <a:pt x="2182677" y="440791"/>
                  </a:lnTo>
                  <a:lnTo>
                    <a:pt x="2174681" y="488096"/>
                  </a:lnTo>
                  <a:lnTo>
                    <a:pt x="2161757" y="533214"/>
                  </a:lnTo>
                  <a:lnTo>
                    <a:pt x="2144234" y="575779"/>
                  </a:lnTo>
                  <a:lnTo>
                    <a:pt x="2122442" y="615422"/>
                  </a:lnTo>
                  <a:lnTo>
                    <a:pt x="2096708" y="651777"/>
                  </a:lnTo>
                  <a:lnTo>
                    <a:pt x="2067363" y="684477"/>
                  </a:lnTo>
                  <a:lnTo>
                    <a:pt x="2034735" y="713153"/>
                  </a:lnTo>
                  <a:lnTo>
                    <a:pt x="1999154" y="737439"/>
                  </a:lnTo>
                  <a:lnTo>
                    <a:pt x="1960949" y="756968"/>
                  </a:lnTo>
                  <a:lnTo>
                    <a:pt x="1920448" y="771372"/>
                  </a:lnTo>
                  <a:lnTo>
                    <a:pt x="1877982" y="780283"/>
                  </a:lnTo>
                  <a:lnTo>
                    <a:pt x="1833880" y="783336"/>
                  </a:lnTo>
                  <a:lnTo>
                    <a:pt x="351536" y="783336"/>
                  </a:lnTo>
                  <a:lnTo>
                    <a:pt x="307433" y="780283"/>
                  </a:lnTo>
                  <a:lnTo>
                    <a:pt x="264967" y="771372"/>
                  </a:lnTo>
                  <a:lnTo>
                    <a:pt x="224466" y="756968"/>
                  </a:lnTo>
                  <a:lnTo>
                    <a:pt x="186261" y="737439"/>
                  </a:lnTo>
                  <a:lnTo>
                    <a:pt x="150680" y="713153"/>
                  </a:lnTo>
                  <a:lnTo>
                    <a:pt x="118052" y="684477"/>
                  </a:lnTo>
                  <a:lnTo>
                    <a:pt x="88707" y="651777"/>
                  </a:lnTo>
                  <a:lnTo>
                    <a:pt x="62973" y="615422"/>
                  </a:lnTo>
                  <a:lnTo>
                    <a:pt x="41181" y="575779"/>
                  </a:lnTo>
                  <a:lnTo>
                    <a:pt x="23658" y="533214"/>
                  </a:lnTo>
                  <a:lnTo>
                    <a:pt x="10734" y="488096"/>
                  </a:lnTo>
                  <a:lnTo>
                    <a:pt x="2738" y="440791"/>
                  </a:lnTo>
                  <a:lnTo>
                    <a:pt x="0" y="391668"/>
                  </a:lnTo>
                  <a:lnTo>
                    <a:pt x="2738" y="342544"/>
                  </a:lnTo>
                  <a:lnTo>
                    <a:pt x="10734" y="295239"/>
                  </a:lnTo>
                  <a:lnTo>
                    <a:pt x="23658" y="250121"/>
                  </a:lnTo>
                  <a:lnTo>
                    <a:pt x="41181" y="207556"/>
                  </a:lnTo>
                  <a:lnTo>
                    <a:pt x="62973" y="167913"/>
                  </a:lnTo>
                  <a:lnTo>
                    <a:pt x="88707" y="131558"/>
                  </a:lnTo>
                  <a:lnTo>
                    <a:pt x="118052" y="98858"/>
                  </a:lnTo>
                  <a:lnTo>
                    <a:pt x="150680" y="70182"/>
                  </a:lnTo>
                  <a:lnTo>
                    <a:pt x="186261" y="45896"/>
                  </a:lnTo>
                  <a:lnTo>
                    <a:pt x="224466" y="26367"/>
                  </a:lnTo>
                  <a:lnTo>
                    <a:pt x="264967" y="11963"/>
                  </a:lnTo>
                  <a:lnTo>
                    <a:pt x="307433" y="3052"/>
                  </a:lnTo>
                  <a:lnTo>
                    <a:pt x="351536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570221" y="1503934"/>
            <a:ext cx="924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Пе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ня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933190" y="2116582"/>
            <a:ext cx="2198370" cy="1729105"/>
            <a:chOff x="3933190" y="2116582"/>
            <a:chExt cx="2198370" cy="1729105"/>
          </a:xfrm>
        </p:grpSpPr>
        <p:sp>
          <p:nvSpPr>
            <p:cNvPr id="23" name="object 23"/>
            <p:cNvSpPr/>
            <p:nvPr/>
          </p:nvSpPr>
          <p:spPr>
            <a:xfrm>
              <a:off x="3939540" y="2122932"/>
              <a:ext cx="2185670" cy="818515"/>
            </a:xfrm>
            <a:custGeom>
              <a:avLst/>
              <a:gdLst/>
              <a:ahLst/>
              <a:cxnLst/>
              <a:rect l="l" t="t" r="r" b="b"/>
              <a:pathLst>
                <a:path w="2185670" h="818514">
                  <a:moveTo>
                    <a:pt x="1833880" y="0"/>
                  </a:moveTo>
                  <a:lnTo>
                    <a:pt x="351536" y="0"/>
                  </a:lnTo>
                  <a:lnTo>
                    <a:pt x="307433" y="3189"/>
                  </a:lnTo>
                  <a:lnTo>
                    <a:pt x="264967" y="12500"/>
                  </a:lnTo>
                  <a:lnTo>
                    <a:pt x="224466" y="27550"/>
                  </a:lnTo>
                  <a:lnTo>
                    <a:pt x="186261" y="47955"/>
                  </a:lnTo>
                  <a:lnTo>
                    <a:pt x="150680" y="73329"/>
                  </a:lnTo>
                  <a:lnTo>
                    <a:pt x="118052" y="103291"/>
                  </a:lnTo>
                  <a:lnTo>
                    <a:pt x="88707" y="137455"/>
                  </a:lnTo>
                  <a:lnTo>
                    <a:pt x="62973" y="175438"/>
                  </a:lnTo>
                  <a:lnTo>
                    <a:pt x="41181" y="216855"/>
                  </a:lnTo>
                  <a:lnTo>
                    <a:pt x="23658" y="261324"/>
                  </a:lnTo>
                  <a:lnTo>
                    <a:pt x="10734" y="308459"/>
                  </a:lnTo>
                  <a:lnTo>
                    <a:pt x="2738" y="357877"/>
                  </a:lnTo>
                  <a:lnTo>
                    <a:pt x="0" y="409193"/>
                  </a:lnTo>
                  <a:lnTo>
                    <a:pt x="2738" y="460510"/>
                  </a:lnTo>
                  <a:lnTo>
                    <a:pt x="10734" y="509928"/>
                  </a:lnTo>
                  <a:lnTo>
                    <a:pt x="23658" y="557063"/>
                  </a:lnTo>
                  <a:lnTo>
                    <a:pt x="41181" y="601532"/>
                  </a:lnTo>
                  <a:lnTo>
                    <a:pt x="62973" y="642949"/>
                  </a:lnTo>
                  <a:lnTo>
                    <a:pt x="88707" y="680932"/>
                  </a:lnTo>
                  <a:lnTo>
                    <a:pt x="118052" y="715096"/>
                  </a:lnTo>
                  <a:lnTo>
                    <a:pt x="150680" y="745058"/>
                  </a:lnTo>
                  <a:lnTo>
                    <a:pt x="186261" y="770432"/>
                  </a:lnTo>
                  <a:lnTo>
                    <a:pt x="224466" y="790837"/>
                  </a:lnTo>
                  <a:lnTo>
                    <a:pt x="264967" y="805887"/>
                  </a:lnTo>
                  <a:lnTo>
                    <a:pt x="307433" y="815198"/>
                  </a:lnTo>
                  <a:lnTo>
                    <a:pt x="351536" y="818388"/>
                  </a:lnTo>
                  <a:lnTo>
                    <a:pt x="1833880" y="818388"/>
                  </a:lnTo>
                  <a:lnTo>
                    <a:pt x="1877982" y="815198"/>
                  </a:lnTo>
                  <a:lnTo>
                    <a:pt x="1920448" y="805887"/>
                  </a:lnTo>
                  <a:lnTo>
                    <a:pt x="1960949" y="790837"/>
                  </a:lnTo>
                  <a:lnTo>
                    <a:pt x="1999154" y="770432"/>
                  </a:lnTo>
                  <a:lnTo>
                    <a:pt x="2034735" y="745058"/>
                  </a:lnTo>
                  <a:lnTo>
                    <a:pt x="2067363" y="715096"/>
                  </a:lnTo>
                  <a:lnTo>
                    <a:pt x="2096708" y="680932"/>
                  </a:lnTo>
                  <a:lnTo>
                    <a:pt x="2122442" y="642949"/>
                  </a:lnTo>
                  <a:lnTo>
                    <a:pt x="2144234" y="601532"/>
                  </a:lnTo>
                  <a:lnTo>
                    <a:pt x="2161757" y="557063"/>
                  </a:lnTo>
                  <a:lnTo>
                    <a:pt x="2174681" y="509928"/>
                  </a:lnTo>
                  <a:lnTo>
                    <a:pt x="2182677" y="460510"/>
                  </a:lnTo>
                  <a:lnTo>
                    <a:pt x="2185416" y="409193"/>
                  </a:lnTo>
                  <a:lnTo>
                    <a:pt x="2182677" y="357877"/>
                  </a:lnTo>
                  <a:lnTo>
                    <a:pt x="2174681" y="308459"/>
                  </a:lnTo>
                  <a:lnTo>
                    <a:pt x="2161757" y="261324"/>
                  </a:lnTo>
                  <a:lnTo>
                    <a:pt x="2144234" y="216855"/>
                  </a:lnTo>
                  <a:lnTo>
                    <a:pt x="2122442" y="175438"/>
                  </a:lnTo>
                  <a:lnTo>
                    <a:pt x="2096708" y="137455"/>
                  </a:lnTo>
                  <a:lnTo>
                    <a:pt x="2067363" y="103291"/>
                  </a:lnTo>
                  <a:lnTo>
                    <a:pt x="2034735" y="73329"/>
                  </a:lnTo>
                  <a:lnTo>
                    <a:pt x="1999154" y="47955"/>
                  </a:lnTo>
                  <a:lnTo>
                    <a:pt x="1960949" y="27550"/>
                  </a:lnTo>
                  <a:lnTo>
                    <a:pt x="1920448" y="12500"/>
                  </a:lnTo>
                  <a:lnTo>
                    <a:pt x="1877982" y="3189"/>
                  </a:lnTo>
                  <a:lnTo>
                    <a:pt x="1833880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39540" y="2122932"/>
              <a:ext cx="2185670" cy="818515"/>
            </a:xfrm>
            <a:custGeom>
              <a:avLst/>
              <a:gdLst/>
              <a:ahLst/>
              <a:cxnLst/>
              <a:rect l="l" t="t" r="r" b="b"/>
              <a:pathLst>
                <a:path w="2185670" h="818514">
                  <a:moveTo>
                    <a:pt x="351536" y="0"/>
                  </a:moveTo>
                  <a:lnTo>
                    <a:pt x="1833880" y="0"/>
                  </a:lnTo>
                  <a:lnTo>
                    <a:pt x="1877982" y="3189"/>
                  </a:lnTo>
                  <a:lnTo>
                    <a:pt x="1920448" y="12500"/>
                  </a:lnTo>
                  <a:lnTo>
                    <a:pt x="1960949" y="27550"/>
                  </a:lnTo>
                  <a:lnTo>
                    <a:pt x="1999154" y="47955"/>
                  </a:lnTo>
                  <a:lnTo>
                    <a:pt x="2034735" y="73329"/>
                  </a:lnTo>
                  <a:lnTo>
                    <a:pt x="2067363" y="103291"/>
                  </a:lnTo>
                  <a:lnTo>
                    <a:pt x="2096708" y="137455"/>
                  </a:lnTo>
                  <a:lnTo>
                    <a:pt x="2122442" y="175438"/>
                  </a:lnTo>
                  <a:lnTo>
                    <a:pt x="2144234" y="216855"/>
                  </a:lnTo>
                  <a:lnTo>
                    <a:pt x="2161757" y="261324"/>
                  </a:lnTo>
                  <a:lnTo>
                    <a:pt x="2174681" y="308459"/>
                  </a:lnTo>
                  <a:lnTo>
                    <a:pt x="2182677" y="357877"/>
                  </a:lnTo>
                  <a:lnTo>
                    <a:pt x="2185416" y="409193"/>
                  </a:lnTo>
                  <a:lnTo>
                    <a:pt x="2182677" y="460510"/>
                  </a:lnTo>
                  <a:lnTo>
                    <a:pt x="2174681" y="509928"/>
                  </a:lnTo>
                  <a:lnTo>
                    <a:pt x="2161757" y="557063"/>
                  </a:lnTo>
                  <a:lnTo>
                    <a:pt x="2144234" y="601532"/>
                  </a:lnTo>
                  <a:lnTo>
                    <a:pt x="2122442" y="642949"/>
                  </a:lnTo>
                  <a:lnTo>
                    <a:pt x="2096708" y="680932"/>
                  </a:lnTo>
                  <a:lnTo>
                    <a:pt x="2067363" y="715096"/>
                  </a:lnTo>
                  <a:lnTo>
                    <a:pt x="2034735" y="745058"/>
                  </a:lnTo>
                  <a:lnTo>
                    <a:pt x="1999154" y="770432"/>
                  </a:lnTo>
                  <a:lnTo>
                    <a:pt x="1960949" y="790837"/>
                  </a:lnTo>
                  <a:lnTo>
                    <a:pt x="1920448" y="805887"/>
                  </a:lnTo>
                  <a:lnTo>
                    <a:pt x="1877982" y="815198"/>
                  </a:lnTo>
                  <a:lnTo>
                    <a:pt x="1833880" y="818388"/>
                  </a:lnTo>
                  <a:lnTo>
                    <a:pt x="351536" y="818388"/>
                  </a:lnTo>
                  <a:lnTo>
                    <a:pt x="307433" y="815198"/>
                  </a:lnTo>
                  <a:lnTo>
                    <a:pt x="264967" y="805887"/>
                  </a:lnTo>
                  <a:lnTo>
                    <a:pt x="224466" y="790837"/>
                  </a:lnTo>
                  <a:lnTo>
                    <a:pt x="186261" y="770432"/>
                  </a:lnTo>
                  <a:lnTo>
                    <a:pt x="150680" y="745058"/>
                  </a:lnTo>
                  <a:lnTo>
                    <a:pt x="118052" y="715096"/>
                  </a:lnTo>
                  <a:lnTo>
                    <a:pt x="88707" y="680932"/>
                  </a:lnTo>
                  <a:lnTo>
                    <a:pt x="62973" y="642949"/>
                  </a:lnTo>
                  <a:lnTo>
                    <a:pt x="41181" y="601532"/>
                  </a:lnTo>
                  <a:lnTo>
                    <a:pt x="23658" y="557063"/>
                  </a:lnTo>
                  <a:lnTo>
                    <a:pt x="10734" y="509928"/>
                  </a:lnTo>
                  <a:lnTo>
                    <a:pt x="2738" y="460510"/>
                  </a:lnTo>
                  <a:lnTo>
                    <a:pt x="0" y="409193"/>
                  </a:lnTo>
                  <a:lnTo>
                    <a:pt x="2738" y="357877"/>
                  </a:lnTo>
                  <a:lnTo>
                    <a:pt x="10734" y="308459"/>
                  </a:lnTo>
                  <a:lnTo>
                    <a:pt x="23658" y="261324"/>
                  </a:lnTo>
                  <a:lnTo>
                    <a:pt x="41181" y="216855"/>
                  </a:lnTo>
                  <a:lnTo>
                    <a:pt x="62973" y="175438"/>
                  </a:lnTo>
                  <a:lnTo>
                    <a:pt x="88707" y="137455"/>
                  </a:lnTo>
                  <a:lnTo>
                    <a:pt x="118052" y="103291"/>
                  </a:lnTo>
                  <a:lnTo>
                    <a:pt x="150680" y="73329"/>
                  </a:lnTo>
                  <a:lnTo>
                    <a:pt x="186261" y="47955"/>
                  </a:lnTo>
                  <a:lnTo>
                    <a:pt x="224466" y="27550"/>
                  </a:lnTo>
                  <a:lnTo>
                    <a:pt x="264967" y="12500"/>
                  </a:lnTo>
                  <a:lnTo>
                    <a:pt x="307433" y="3189"/>
                  </a:lnTo>
                  <a:lnTo>
                    <a:pt x="351536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39540" y="3019044"/>
              <a:ext cx="2185670" cy="820419"/>
            </a:xfrm>
            <a:custGeom>
              <a:avLst/>
              <a:gdLst/>
              <a:ahLst/>
              <a:cxnLst/>
              <a:rect l="l" t="t" r="r" b="b"/>
              <a:pathLst>
                <a:path w="2185670" h="820420">
                  <a:moveTo>
                    <a:pt x="1833880" y="0"/>
                  </a:moveTo>
                  <a:lnTo>
                    <a:pt x="351536" y="0"/>
                  </a:lnTo>
                  <a:lnTo>
                    <a:pt x="307433" y="3193"/>
                  </a:lnTo>
                  <a:lnTo>
                    <a:pt x="264967" y="12518"/>
                  </a:lnTo>
                  <a:lnTo>
                    <a:pt x="224466" y="27591"/>
                  </a:lnTo>
                  <a:lnTo>
                    <a:pt x="186261" y="48027"/>
                  </a:lnTo>
                  <a:lnTo>
                    <a:pt x="150680" y="73442"/>
                  </a:lnTo>
                  <a:lnTo>
                    <a:pt x="118052" y="103453"/>
                  </a:lnTo>
                  <a:lnTo>
                    <a:pt x="88707" y="137676"/>
                  </a:lnTo>
                  <a:lnTo>
                    <a:pt x="62973" y="175726"/>
                  </a:lnTo>
                  <a:lnTo>
                    <a:pt x="41181" y="217220"/>
                  </a:lnTo>
                  <a:lnTo>
                    <a:pt x="23658" y="261774"/>
                  </a:lnTo>
                  <a:lnTo>
                    <a:pt x="10734" y="309004"/>
                  </a:lnTo>
                  <a:lnTo>
                    <a:pt x="2738" y="358526"/>
                  </a:lnTo>
                  <a:lnTo>
                    <a:pt x="0" y="409955"/>
                  </a:lnTo>
                  <a:lnTo>
                    <a:pt x="2738" y="461385"/>
                  </a:lnTo>
                  <a:lnTo>
                    <a:pt x="10734" y="510907"/>
                  </a:lnTo>
                  <a:lnTo>
                    <a:pt x="23658" y="558137"/>
                  </a:lnTo>
                  <a:lnTo>
                    <a:pt x="41181" y="602691"/>
                  </a:lnTo>
                  <a:lnTo>
                    <a:pt x="62973" y="644185"/>
                  </a:lnTo>
                  <a:lnTo>
                    <a:pt x="88707" y="682235"/>
                  </a:lnTo>
                  <a:lnTo>
                    <a:pt x="118052" y="716458"/>
                  </a:lnTo>
                  <a:lnTo>
                    <a:pt x="150680" y="746469"/>
                  </a:lnTo>
                  <a:lnTo>
                    <a:pt x="186261" y="771884"/>
                  </a:lnTo>
                  <a:lnTo>
                    <a:pt x="224466" y="792320"/>
                  </a:lnTo>
                  <a:lnTo>
                    <a:pt x="264967" y="807393"/>
                  </a:lnTo>
                  <a:lnTo>
                    <a:pt x="307433" y="816718"/>
                  </a:lnTo>
                  <a:lnTo>
                    <a:pt x="351536" y="819911"/>
                  </a:lnTo>
                  <a:lnTo>
                    <a:pt x="1833880" y="819911"/>
                  </a:lnTo>
                  <a:lnTo>
                    <a:pt x="1877982" y="816718"/>
                  </a:lnTo>
                  <a:lnTo>
                    <a:pt x="1920448" y="807393"/>
                  </a:lnTo>
                  <a:lnTo>
                    <a:pt x="1960949" y="792320"/>
                  </a:lnTo>
                  <a:lnTo>
                    <a:pt x="1999154" y="771884"/>
                  </a:lnTo>
                  <a:lnTo>
                    <a:pt x="2034735" y="746469"/>
                  </a:lnTo>
                  <a:lnTo>
                    <a:pt x="2067363" y="716458"/>
                  </a:lnTo>
                  <a:lnTo>
                    <a:pt x="2096708" y="682235"/>
                  </a:lnTo>
                  <a:lnTo>
                    <a:pt x="2122442" y="644185"/>
                  </a:lnTo>
                  <a:lnTo>
                    <a:pt x="2144234" y="602691"/>
                  </a:lnTo>
                  <a:lnTo>
                    <a:pt x="2161757" y="558137"/>
                  </a:lnTo>
                  <a:lnTo>
                    <a:pt x="2174681" y="510907"/>
                  </a:lnTo>
                  <a:lnTo>
                    <a:pt x="2182677" y="461385"/>
                  </a:lnTo>
                  <a:lnTo>
                    <a:pt x="2185416" y="409955"/>
                  </a:lnTo>
                  <a:lnTo>
                    <a:pt x="2182677" y="358526"/>
                  </a:lnTo>
                  <a:lnTo>
                    <a:pt x="2174681" y="309004"/>
                  </a:lnTo>
                  <a:lnTo>
                    <a:pt x="2161757" y="261774"/>
                  </a:lnTo>
                  <a:lnTo>
                    <a:pt x="2144234" y="217220"/>
                  </a:lnTo>
                  <a:lnTo>
                    <a:pt x="2122442" y="175726"/>
                  </a:lnTo>
                  <a:lnTo>
                    <a:pt x="2096708" y="137676"/>
                  </a:lnTo>
                  <a:lnTo>
                    <a:pt x="2067363" y="103453"/>
                  </a:lnTo>
                  <a:lnTo>
                    <a:pt x="2034735" y="73442"/>
                  </a:lnTo>
                  <a:lnTo>
                    <a:pt x="1999154" y="48027"/>
                  </a:lnTo>
                  <a:lnTo>
                    <a:pt x="1960949" y="27591"/>
                  </a:lnTo>
                  <a:lnTo>
                    <a:pt x="1920448" y="12518"/>
                  </a:lnTo>
                  <a:lnTo>
                    <a:pt x="1877982" y="3193"/>
                  </a:lnTo>
                  <a:lnTo>
                    <a:pt x="1833880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39540" y="3019044"/>
              <a:ext cx="2185670" cy="820419"/>
            </a:xfrm>
            <a:custGeom>
              <a:avLst/>
              <a:gdLst/>
              <a:ahLst/>
              <a:cxnLst/>
              <a:rect l="l" t="t" r="r" b="b"/>
              <a:pathLst>
                <a:path w="2185670" h="820420">
                  <a:moveTo>
                    <a:pt x="351536" y="0"/>
                  </a:moveTo>
                  <a:lnTo>
                    <a:pt x="1833880" y="0"/>
                  </a:lnTo>
                  <a:lnTo>
                    <a:pt x="1877982" y="3193"/>
                  </a:lnTo>
                  <a:lnTo>
                    <a:pt x="1920448" y="12518"/>
                  </a:lnTo>
                  <a:lnTo>
                    <a:pt x="1960949" y="27591"/>
                  </a:lnTo>
                  <a:lnTo>
                    <a:pt x="1999154" y="48027"/>
                  </a:lnTo>
                  <a:lnTo>
                    <a:pt x="2034735" y="73442"/>
                  </a:lnTo>
                  <a:lnTo>
                    <a:pt x="2067363" y="103453"/>
                  </a:lnTo>
                  <a:lnTo>
                    <a:pt x="2096708" y="137676"/>
                  </a:lnTo>
                  <a:lnTo>
                    <a:pt x="2122442" y="175726"/>
                  </a:lnTo>
                  <a:lnTo>
                    <a:pt x="2144234" y="217220"/>
                  </a:lnTo>
                  <a:lnTo>
                    <a:pt x="2161757" y="261774"/>
                  </a:lnTo>
                  <a:lnTo>
                    <a:pt x="2174681" y="309004"/>
                  </a:lnTo>
                  <a:lnTo>
                    <a:pt x="2182677" y="358526"/>
                  </a:lnTo>
                  <a:lnTo>
                    <a:pt x="2185416" y="409955"/>
                  </a:lnTo>
                  <a:lnTo>
                    <a:pt x="2182677" y="461385"/>
                  </a:lnTo>
                  <a:lnTo>
                    <a:pt x="2174681" y="510907"/>
                  </a:lnTo>
                  <a:lnTo>
                    <a:pt x="2161757" y="558137"/>
                  </a:lnTo>
                  <a:lnTo>
                    <a:pt x="2144234" y="602691"/>
                  </a:lnTo>
                  <a:lnTo>
                    <a:pt x="2122442" y="644185"/>
                  </a:lnTo>
                  <a:lnTo>
                    <a:pt x="2096708" y="682235"/>
                  </a:lnTo>
                  <a:lnTo>
                    <a:pt x="2067363" y="716458"/>
                  </a:lnTo>
                  <a:lnTo>
                    <a:pt x="2034735" y="746469"/>
                  </a:lnTo>
                  <a:lnTo>
                    <a:pt x="1999154" y="771884"/>
                  </a:lnTo>
                  <a:lnTo>
                    <a:pt x="1960949" y="792320"/>
                  </a:lnTo>
                  <a:lnTo>
                    <a:pt x="1920448" y="807393"/>
                  </a:lnTo>
                  <a:lnTo>
                    <a:pt x="1877982" y="816718"/>
                  </a:lnTo>
                  <a:lnTo>
                    <a:pt x="1833880" y="819911"/>
                  </a:lnTo>
                  <a:lnTo>
                    <a:pt x="351536" y="819911"/>
                  </a:lnTo>
                  <a:lnTo>
                    <a:pt x="307433" y="816718"/>
                  </a:lnTo>
                  <a:lnTo>
                    <a:pt x="264967" y="807393"/>
                  </a:lnTo>
                  <a:lnTo>
                    <a:pt x="224466" y="792320"/>
                  </a:lnTo>
                  <a:lnTo>
                    <a:pt x="186261" y="771884"/>
                  </a:lnTo>
                  <a:lnTo>
                    <a:pt x="150680" y="746469"/>
                  </a:lnTo>
                  <a:lnTo>
                    <a:pt x="118052" y="716458"/>
                  </a:lnTo>
                  <a:lnTo>
                    <a:pt x="88707" y="682235"/>
                  </a:lnTo>
                  <a:lnTo>
                    <a:pt x="62973" y="644185"/>
                  </a:lnTo>
                  <a:lnTo>
                    <a:pt x="41181" y="602691"/>
                  </a:lnTo>
                  <a:lnTo>
                    <a:pt x="23658" y="558137"/>
                  </a:lnTo>
                  <a:lnTo>
                    <a:pt x="10734" y="510907"/>
                  </a:lnTo>
                  <a:lnTo>
                    <a:pt x="2738" y="461385"/>
                  </a:lnTo>
                  <a:lnTo>
                    <a:pt x="0" y="409955"/>
                  </a:lnTo>
                  <a:lnTo>
                    <a:pt x="2738" y="358526"/>
                  </a:lnTo>
                  <a:lnTo>
                    <a:pt x="10734" y="309004"/>
                  </a:lnTo>
                  <a:lnTo>
                    <a:pt x="23658" y="261774"/>
                  </a:lnTo>
                  <a:lnTo>
                    <a:pt x="41181" y="217220"/>
                  </a:lnTo>
                  <a:lnTo>
                    <a:pt x="62973" y="175726"/>
                  </a:lnTo>
                  <a:lnTo>
                    <a:pt x="88707" y="137676"/>
                  </a:lnTo>
                  <a:lnTo>
                    <a:pt x="118052" y="103453"/>
                  </a:lnTo>
                  <a:lnTo>
                    <a:pt x="150680" y="73442"/>
                  </a:lnTo>
                  <a:lnTo>
                    <a:pt x="186261" y="48027"/>
                  </a:lnTo>
                  <a:lnTo>
                    <a:pt x="224466" y="27591"/>
                  </a:lnTo>
                  <a:lnTo>
                    <a:pt x="264967" y="12518"/>
                  </a:lnTo>
                  <a:lnTo>
                    <a:pt x="307433" y="3193"/>
                  </a:lnTo>
                  <a:lnTo>
                    <a:pt x="351536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298950" y="2101672"/>
            <a:ext cx="146685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marR="113030" indent="34925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Швейная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800" spc="-4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столярная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ские</a:t>
            </a: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95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Часовня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имени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Святых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Анны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Иоакима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9144"/>
            <a:ext cx="579120" cy="560831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41148" y="195071"/>
            <a:ext cx="12151360" cy="6663055"/>
            <a:chOff x="41148" y="195071"/>
            <a:chExt cx="12151360" cy="666305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76371" y="4165142"/>
              <a:ext cx="3462528" cy="269285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71443" y="4360163"/>
              <a:ext cx="2892552" cy="227685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148" y="821435"/>
              <a:ext cx="4037076" cy="322033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6219" y="1016507"/>
              <a:ext cx="3467100" cy="265023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815" y="4165053"/>
              <a:ext cx="3462528" cy="269294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6888" y="4360163"/>
              <a:ext cx="2892552" cy="22707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17692" y="4165142"/>
              <a:ext cx="3461004" cy="269285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12763" y="4360163"/>
              <a:ext cx="2891028" cy="22768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857488" y="4174197"/>
              <a:ext cx="3334511" cy="26838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52559" y="4369307"/>
              <a:ext cx="2892552" cy="22707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170919" y="195071"/>
              <a:ext cx="774192" cy="81686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56359" y="227075"/>
              <a:ext cx="612647" cy="61874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15412" y="3567683"/>
              <a:ext cx="983614" cy="98361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71443" y="3759707"/>
              <a:ext cx="487680" cy="4876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6"/>
            <a:ext cx="12192000" cy="68549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2191"/>
            <a:ext cx="3465829" cy="4465320"/>
            <a:chOff x="0" y="12191"/>
            <a:chExt cx="3465829" cy="44653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191"/>
              <a:ext cx="539496" cy="5608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863" y="478536"/>
              <a:ext cx="3029585" cy="39989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936" y="673608"/>
              <a:ext cx="2459736" cy="342900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781288" y="478536"/>
            <a:ext cx="3148965" cy="3999229"/>
            <a:chOff x="8781288" y="478536"/>
            <a:chExt cx="3148965" cy="3999229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81288" y="478536"/>
              <a:ext cx="3148711" cy="39989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76360" y="673607"/>
              <a:ext cx="2578607" cy="34290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29539" y="4087405"/>
            <a:ext cx="3310890" cy="1748789"/>
            <a:chOff x="129539" y="4087405"/>
            <a:chExt cx="3310890" cy="1748789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539" y="4087405"/>
              <a:ext cx="3310890" cy="17212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6448" y="4113301"/>
              <a:ext cx="2545842" cy="17227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5571" y="4279391"/>
              <a:ext cx="2814955" cy="1225550"/>
            </a:xfrm>
            <a:custGeom>
              <a:avLst/>
              <a:gdLst/>
              <a:ahLst/>
              <a:cxnLst/>
              <a:rect l="l" t="t" r="r" b="b"/>
              <a:pathLst>
                <a:path w="2814955" h="1225550">
                  <a:moveTo>
                    <a:pt x="2202179" y="0"/>
                  </a:moveTo>
                  <a:lnTo>
                    <a:pt x="612647" y="0"/>
                  </a:lnTo>
                  <a:lnTo>
                    <a:pt x="564770" y="1843"/>
                  </a:lnTo>
                  <a:lnTo>
                    <a:pt x="517900" y="7282"/>
                  </a:lnTo>
                  <a:lnTo>
                    <a:pt x="472174" y="16181"/>
                  </a:lnTo>
                  <a:lnTo>
                    <a:pt x="427728" y="28404"/>
                  </a:lnTo>
                  <a:lnTo>
                    <a:pt x="384699" y="43814"/>
                  </a:lnTo>
                  <a:lnTo>
                    <a:pt x="343222" y="62275"/>
                  </a:lnTo>
                  <a:lnTo>
                    <a:pt x="303434" y="83650"/>
                  </a:lnTo>
                  <a:lnTo>
                    <a:pt x="265470" y="107804"/>
                  </a:lnTo>
                  <a:lnTo>
                    <a:pt x="229469" y="134600"/>
                  </a:lnTo>
                  <a:lnTo>
                    <a:pt x="195564" y="163902"/>
                  </a:lnTo>
                  <a:lnTo>
                    <a:pt x="163893" y="195574"/>
                  </a:lnTo>
                  <a:lnTo>
                    <a:pt x="134592" y="229479"/>
                  </a:lnTo>
                  <a:lnTo>
                    <a:pt x="107797" y="265482"/>
                  </a:lnTo>
                  <a:lnTo>
                    <a:pt x="83645" y="303445"/>
                  </a:lnTo>
                  <a:lnTo>
                    <a:pt x="62270" y="343233"/>
                  </a:lnTo>
                  <a:lnTo>
                    <a:pt x="43811" y="384709"/>
                  </a:lnTo>
                  <a:lnTo>
                    <a:pt x="28402" y="427737"/>
                  </a:lnTo>
                  <a:lnTo>
                    <a:pt x="16180" y="472182"/>
                  </a:lnTo>
                  <a:lnTo>
                    <a:pt x="7282" y="517906"/>
                  </a:lnTo>
                  <a:lnTo>
                    <a:pt x="1843" y="564773"/>
                  </a:lnTo>
                  <a:lnTo>
                    <a:pt x="0" y="612647"/>
                  </a:lnTo>
                  <a:lnTo>
                    <a:pt x="1843" y="660522"/>
                  </a:lnTo>
                  <a:lnTo>
                    <a:pt x="7282" y="707389"/>
                  </a:lnTo>
                  <a:lnTo>
                    <a:pt x="16180" y="753113"/>
                  </a:lnTo>
                  <a:lnTo>
                    <a:pt x="28402" y="797558"/>
                  </a:lnTo>
                  <a:lnTo>
                    <a:pt x="43811" y="840586"/>
                  </a:lnTo>
                  <a:lnTo>
                    <a:pt x="62270" y="882062"/>
                  </a:lnTo>
                  <a:lnTo>
                    <a:pt x="83645" y="921850"/>
                  </a:lnTo>
                  <a:lnTo>
                    <a:pt x="107797" y="959813"/>
                  </a:lnTo>
                  <a:lnTo>
                    <a:pt x="134592" y="995816"/>
                  </a:lnTo>
                  <a:lnTo>
                    <a:pt x="163893" y="1029721"/>
                  </a:lnTo>
                  <a:lnTo>
                    <a:pt x="195564" y="1061393"/>
                  </a:lnTo>
                  <a:lnTo>
                    <a:pt x="229469" y="1090695"/>
                  </a:lnTo>
                  <a:lnTo>
                    <a:pt x="265470" y="1117491"/>
                  </a:lnTo>
                  <a:lnTo>
                    <a:pt x="303434" y="1141645"/>
                  </a:lnTo>
                  <a:lnTo>
                    <a:pt x="343222" y="1163020"/>
                  </a:lnTo>
                  <a:lnTo>
                    <a:pt x="384699" y="1181481"/>
                  </a:lnTo>
                  <a:lnTo>
                    <a:pt x="427728" y="1196891"/>
                  </a:lnTo>
                  <a:lnTo>
                    <a:pt x="472174" y="1209114"/>
                  </a:lnTo>
                  <a:lnTo>
                    <a:pt x="517900" y="1218013"/>
                  </a:lnTo>
                  <a:lnTo>
                    <a:pt x="564770" y="1223452"/>
                  </a:lnTo>
                  <a:lnTo>
                    <a:pt x="612647" y="1225295"/>
                  </a:lnTo>
                  <a:lnTo>
                    <a:pt x="2202179" y="1225295"/>
                  </a:lnTo>
                  <a:lnTo>
                    <a:pt x="2250054" y="1223452"/>
                  </a:lnTo>
                  <a:lnTo>
                    <a:pt x="2296921" y="1218013"/>
                  </a:lnTo>
                  <a:lnTo>
                    <a:pt x="2342645" y="1209114"/>
                  </a:lnTo>
                  <a:lnTo>
                    <a:pt x="2387090" y="1196891"/>
                  </a:lnTo>
                  <a:lnTo>
                    <a:pt x="2430118" y="1181481"/>
                  </a:lnTo>
                  <a:lnTo>
                    <a:pt x="2471594" y="1163020"/>
                  </a:lnTo>
                  <a:lnTo>
                    <a:pt x="2511382" y="1141645"/>
                  </a:lnTo>
                  <a:lnTo>
                    <a:pt x="2549345" y="1117491"/>
                  </a:lnTo>
                  <a:lnTo>
                    <a:pt x="2585348" y="1090695"/>
                  </a:lnTo>
                  <a:lnTo>
                    <a:pt x="2619253" y="1061393"/>
                  </a:lnTo>
                  <a:lnTo>
                    <a:pt x="2650925" y="1029721"/>
                  </a:lnTo>
                  <a:lnTo>
                    <a:pt x="2680227" y="995816"/>
                  </a:lnTo>
                  <a:lnTo>
                    <a:pt x="2707023" y="959813"/>
                  </a:lnTo>
                  <a:lnTo>
                    <a:pt x="2731177" y="921850"/>
                  </a:lnTo>
                  <a:lnTo>
                    <a:pt x="2752552" y="882062"/>
                  </a:lnTo>
                  <a:lnTo>
                    <a:pt x="2771013" y="840586"/>
                  </a:lnTo>
                  <a:lnTo>
                    <a:pt x="2786423" y="797558"/>
                  </a:lnTo>
                  <a:lnTo>
                    <a:pt x="2798646" y="753113"/>
                  </a:lnTo>
                  <a:lnTo>
                    <a:pt x="2807545" y="707389"/>
                  </a:lnTo>
                  <a:lnTo>
                    <a:pt x="2812984" y="660522"/>
                  </a:lnTo>
                  <a:lnTo>
                    <a:pt x="2814828" y="612647"/>
                  </a:lnTo>
                  <a:lnTo>
                    <a:pt x="2812984" y="564773"/>
                  </a:lnTo>
                  <a:lnTo>
                    <a:pt x="2807545" y="517906"/>
                  </a:lnTo>
                  <a:lnTo>
                    <a:pt x="2798646" y="472182"/>
                  </a:lnTo>
                  <a:lnTo>
                    <a:pt x="2786423" y="427737"/>
                  </a:lnTo>
                  <a:lnTo>
                    <a:pt x="2771013" y="384709"/>
                  </a:lnTo>
                  <a:lnTo>
                    <a:pt x="2752552" y="343233"/>
                  </a:lnTo>
                  <a:lnTo>
                    <a:pt x="2731177" y="303445"/>
                  </a:lnTo>
                  <a:lnTo>
                    <a:pt x="2707023" y="265482"/>
                  </a:lnTo>
                  <a:lnTo>
                    <a:pt x="2680227" y="229479"/>
                  </a:lnTo>
                  <a:lnTo>
                    <a:pt x="2650925" y="195574"/>
                  </a:lnTo>
                  <a:lnTo>
                    <a:pt x="2619253" y="163902"/>
                  </a:lnTo>
                  <a:lnTo>
                    <a:pt x="2585348" y="134600"/>
                  </a:lnTo>
                  <a:lnTo>
                    <a:pt x="2549345" y="107804"/>
                  </a:lnTo>
                  <a:lnTo>
                    <a:pt x="2511382" y="83650"/>
                  </a:lnTo>
                  <a:lnTo>
                    <a:pt x="2471594" y="62275"/>
                  </a:lnTo>
                  <a:lnTo>
                    <a:pt x="2430118" y="43814"/>
                  </a:lnTo>
                  <a:lnTo>
                    <a:pt x="2387090" y="28404"/>
                  </a:lnTo>
                  <a:lnTo>
                    <a:pt x="2342645" y="16181"/>
                  </a:lnTo>
                  <a:lnTo>
                    <a:pt x="2296921" y="7282"/>
                  </a:lnTo>
                  <a:lnTo>
                    <a:pt x="2250054" y="1843"/>
                  </a:lnTo>
                  <a:lnTo>
                    <a:pt x="2202179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42999" y="4340733"/>
            <a:ext cx="2327911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я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о  сентябрь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2003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г. 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директором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СРЦ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был</a:t>
            </a:r>
            <a:r>
              <a:rPr lang="ru-RU" sz="1400" dirty="0">
                <a:solidFill>
                  <a:srgbClr val="FFFFFF"/>
                </a:solidFill>
                <a:latin typeface="Arial"/>
                <a:cs typeface="Arial"/>
              </a:rPr>
              <a:t> назначен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Жигло</a:t>
            </a:r>
            <a:r>
              <a:rPr sz="1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Анатолий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Иванович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738616" y="4058424"/>
            <a:ext cx="3310890" cy="1724660"/>
            <a:chOff x="8738616" y="4058424"/>
            <a:chExt cx="3310890" cy="172466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8616" y="4058424"/>
              <a:ext cx="3310889" cy="17242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31224" y="4192511"/>
              <a:ext cx="2725674" cy="15096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94648" y="4250436"/>
              <a:ext cx="2814955" cy="1228725"/>
            </a:xfrm>
            <a:custGeom>
              <a:avLst/>
              <a:gdLst/>
              <a:ahLst/>
              <a:cxnLst/>
              <a:rect l="l" t="t" r="r" b="b"/>
              <a:pathLst>
                <a:path w="2814954" h="1228725">
                  <a:moveTo>
                    <a:pt x="2200655" y="0"/>
                  </a:moveTo>
                  <a:lnTo>
                    <a:pt x="614172" y="0"/>
                  </a:lnTo>
                  <a:lnTo>
                    <a:pt x="566172" y="1847"/>
                  </a:lnTo>
                  <a:lnTo>
                    <a:pt x="519183" y="7299"/>
                  </a:lnTo>
                  <a:lnTo>
                    <a:pt x="473341" y="16219"/>
                  </a:lnTo>
                  <a:lnTo>
                    <a:pt x="428784" y="28471"/>
                  </a:lnTo>
                  <a:lnTo>
                    <a:pt x="385646" y="43917"/>
                  </a:lnTo>
                  <a:lnTo>
                    <a:pt x="344066" y="62421"/>
                  </a:lnTo>
                  <a:lnTo>
                    <a:pt x="304179" y="83848"/>
                  </a:lnTo>
                  <a:lnTo>
                    <a:pt x="266121" y="108060"/>
                  </a:lnTo>
                  <a:lnTo>
                    <a:pt x="230030" y="134920"/>
                  </a:lnTo>
                  <a:lnTo>
                    <a:pt x="196042" y="164293"/>
                  </a:lnTo>
                  <a:lnTo>
                    <a:pt x="164293" y="196042"/>
                  </a:lnTo>
                  <a:lnTo>
                    <a:pt x="134920" y="230030"/>
                  </a:lnTo>
                  <a:lnTo>
                    <a:pt x="108060" y="266121"/>
                  </a:lnTo>
                  <a:lnTo>
                    <a:pt x="83848" y="304179"/>
                  </a:lnTo>
                  <a:lnTo>
                    <a:pt x="62421" y="344066"/>
                  </a:lnTo>
                  <a:lnTo>
                    <a:pt x="43917" y="385646"/>
                  </a:lnTo>
                  <a:lnTo>
                    <a:pt x="28471" y="428784"/>
                  </a:lnTo>
                  <a:lnTo>
                    <a:pt x="16219" y="473341"/>
                  </a:lnTo>
                  <a:lnTo>
                    <a:pt x="7299" y="519183"/>
                  </a:lnTo>
                  <a:lnTo>
                    <a:pt x="1847" y="566172"/>
                  </a:lnTo>
                  <a:lnTo>
                    <a:pt x="0" y="614171"/>
                  </a:lnTo>
                  <a:lnTo>
                    <a:pt x="1847" y="662171"/>
                  </a:lnTo>
                  <a:lnTo>
                    <a:pt x="7299" y="709160"/>
                  </a:lnTo>
                  <a:lnTo>
                    <a:pt x="16219" y="755002"/>
                  </a:lnTo>
                  <a:lnTo>
                    <a:pt x="28471" y="799559"/>
                  </a:lnTo>
                  <a:lnTo>
                    <a:pt x="43917" y="842697"/>
                  </a:lnTo>
                  <a:lnTo>
                    <a:pt x="62421" y="884277"/>
                  </a:lnTo>
                  <a:lnTo>
                    <a:pt x="83848" y="924164"/>
                  </a:lnTo>
                  <a:lnTo>
                    <a:pt x="108060" y="962222"/>
                  </a:lnTo>
                  <a:lnTo>
                    <a:pt x="134920" y="998313"/>
                  </a:lnTo>
                  <a:lnTo>
                    <a:pt x="164293" y="1032301"/>
                  </a:lnTo>
                  <a:lnTo>
                    <a:pt x="196042" y="1064050"/>
                  </a:lnTo>
                  <a:lnTo>
                    <a:pt x="230030" y="1093423"/>
                  </a:lnTo>
                  <a:lnTo>
                    <a:pt x="266121" y="1120283"/>
                  </a:lnTo>
                  <a:lnTo>
                    <a:pt x="304179" y="1144495"/>
                  </a:lnTo>
                  <a:lnTo>
                    <a:pt x="344066" y="1165922"/>
                  </a:lnTo>
                  <a:lnTo>
                    <a:pt x="385646" y="1184426"/>
                  </a:lnTo>
                  <a:lnTo>
                    <a:pt x="428784" y="1199872"/>
                  </a:lnTo>
                  <a:lnTo>
                    <a:pt x="473341" y="1212124"/>
                  </a:lnTo>
                  <a:lnTo>
                    <a:pt x="519183" y="1221044"/>
                  </a:lnTo>
                  <a:lnTo>
                    <a:pt x="566172" y="1226496"/>
                  </a:lnTo>
                  <a:lnTo>
                    <a:pt x="614172" y="1228344"/>
                  </a:lnTo>
                  <a:lnTo>
                    <a:pt x="2200655" y="1228344"/>
                  </a:lnTo>
                  <a:lnTo>
                    <a:pt x="2248655" y="1226496"/>
                  </a:lnTo>
                  <a:lnTo>
                    <a:pt x="2295644" y="1221044"/>
                  </a:lnTo>
                  <a:lnTo>
                    <a:pt x="2341486" y="1212124"/>
                  </a:lnTo>
                  <a:lnTo>
                    <a:pt x="2386043" y="1199872"/>
                  </a:lnTo>
                  <a:lnTo>
                    <a:pt x="2429181" y="1184426"/>
                  </a:lnTo>
                  <a:lnTo>
                    <a:pt x="2470761" y="1165922"/>
                  </a:lnTo>
                  <a:lnTo>
                    <a:pt x="2510648" y="1144495"/>
                  </a:lnTo>
                  <a:lnTo>
                    <a:pt x="2548706" y="1120283"/>
                  </a:lnTo>
                  <a:lnTo>
                    <a:pt x="2584797" y="1093423"/>
                  </a:lnTo>
                  <a:lnTo>
                    <a:pt x="2618785" y="1064050"/>
                  </a:lnTo>
                  <a:lnTo>
                    <a:pt x="2650534" y="1032301"/>
                  </a:lnTo>
                  <a:lnTo>
                    <a:pt x="2679907" y="998313"/>
                  </a:lnTo>
                  <a:lnTo>
                    <a:pt x="2706767" y="962222"/>
                  </a:lnTo>
                  <a:lnTo>
                    <a:pt x="2730979" y="924164"/>
                  </a:lnTo>
                  <a:lnTo>
                    <a:pt x="2752406" y="884277"/>
                  </a:lnTo>
                  <a:lnTo>
                    <a:pt x="2770910" y="842697"/>
                  </a:lnTo>
                  <a:lnTo>
                    <a:pt x="2786356" y="799559"/>
                  </a:lnTo>
                  <a:lnTo>
                    <a:pt x="2798608" y="755002"/>
                  </a:lnTo>
                  <a:lnTo>
                    <a:pt x="2807528" y="709160"/>
                  </a:lnTo>
                  <a:lnTo>
                    <a:pt x="2812980" y="662171"/>
                  </a:lnTo>
                  <a:lnTo>
                    <a:pt x="2814828" y="614171"/>
                  </a:lnTo>
                  <a:lnTo>
                    <a:pt x="2812980" y="566172"/>
                  </a:lnTo>
                  <a:lnTo>
                    <a:pt x="2807528" y="519183"/>
                  </a:lnTo>
                  <a:lnTo>
                    <a:pt x="2798608" y="473341"/>
                  </a:lnTo>
                  <a:lnTo>
                    <a:pt x="2786356" y="428784"/>
                  </a:lnTo>
                  <a:lnTo>
                    <a:pt x="2770910" y="385646"/>
                  </a:lnTo>
                  <a:lnTo>
                    <a:pt x="2752406" y="344066"/>
                  </a:lnTo>
                  <a:lnTo>
                    <a:pt x="2730979" y="304179"/>
                  </a:lnTo>
                  <a:lnTo>
                    <a:pt x="2706767" y="266121"/>
                  </a:lnTo>
                  <a:lnTo>
                    <a:pt x="2679907" y="230030"/>
                  </a:lnTo>
                  <a:lnTo>
                    <a:pt x="2650534" y="196042"/>
                  </a:lnTo>
                  <a:lnTo>
                    <a:pt x="2618785" y="164293"/>
                  </a:lnTo>
                  <a:lnTo>
                    <a:pt x="2584797" y="134920"/>
                  </a:lnTo>
                  <a:lnTo>
                    <a:pt x="2548706" y="108060"/>
                  </a:lnTo>
                  <a:lnTo>
                    <a:pt x="2510648" y="83848"/>
                  </a:lnTo>
                  <a:lnTo>
                    <a:pt x="2470761" y="62421"/>
                  </a:lnTo>
                  <a:lnTo>
                    <a:pt x="2429181" y="43917"/>
                  </a:lnTo>
                  <a:lnTo>
                    <a:pt x="2386043" y="28471"/>
                  </a:lnTo>
                  <a:lnTo>
                    <a:pt x="2341486" y="16219"/>
                  </a:lnTo>
                  <a:lnTo>
                    <a:pt x="2295644" y="7299"/>
                  </a:lnTo>
                  <a:lnTo>
                    <a:pt x="2248655" y="1847"/>
                  </a:lnTo>
                  <a:lnTo>
                    <a:pt x="2200655" y="0"/>
                  </a:lnTo>
                  <a:close/>
                </a:path>
              </a:pathLst>
            </a:custGeom>
            <a:solidFill>
              <a:srgbClr val="FF6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382506" y="4419980"/>
            <a:ext cx="204152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4175" marR="37655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1.09.2003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г. 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01.09.2008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Центром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руководила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Юдина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Анна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Ивановна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91027" y="144779"/>
            <a:ext cx="6269355" cy="3588385"/>
            <a:chOff x="2891027" y="144779"/>
            <a:chExt cx="6269355" cy="3588385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91027" y="144779"/>
              <a:ext cx="6268974" cy="35882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96995" y="303275"/>
              <a:ext cx="5316474" cy="311734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47059" y="336803"/>
              <a:ext cx="5772912" cy="309219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762883" y="539623"/>
            <a:ext cx="4540885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В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эти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годы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оборудуются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учебные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классы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для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воспитанников,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заключается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договор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с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отделом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образования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города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Кемерово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на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обучение 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детей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СРЦ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школьного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возраста</a:t>
            </a:r>
            <a:r>
              <a:rPr sz="1600" spc="-5" dirty="0">
                <a:latin typeface="Arial"/>
                <a:cs typeface="Arial"/>
              </a:rPr>
              <a:t> на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базе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МОУ 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СОШ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№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12.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Групповые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помещения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для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детей </a:t>
            </a:r>
            <a:r>
              <a:rPr sz="1600" spc="-15" dirty="0">
                <a:latin typeface="Arial"/>
                <a:cs typeface="Arial"/>
              </a:rPr>
              <a:t> оснащаются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новой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мебелью,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открывается</a:t>
            </a:r>
            <a:endParaRPr sz="1600" dirty="0">
              <a:latin typeface="Arial"/>
              <a:cs typeface="Arial"/>
            </a:endParaRPr>
          </a:p>
          <a:p>
            <a:pPr marL="164465" marR="159385" indent="1270" algn="ctr">
              <a:lnSpc>
                <a:spcPct val="100000"/>
              </a:lnSpc>
            </a:pPr>
            <a:r>
              <a:rPr sz="1600" spc="-25" dirty="0">
                <a:latin typeface="Arial"/>
                <a:cs typeface="Arial"/>
              </a:rPr>
              <a:t>физиокабинет,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организуется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творческая 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театральная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студия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воспитателей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«Радуга».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spc="-15" dirty="0">
                <a:latin typeface="Arial"/>
                <a:cs typeface="Arial"/>
              </a:rPr>
              <a:t>Внедряется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межведомственный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проект</a:t>
            </a:r>
            <a:endParaRPr sz="16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600" spc="-10" dirty="0">
                <a:latin typeface="Arial"/>
                <a:cs typeface="Arial"/>
              </a:rPr>
              <a:t>«Дошкольник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в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первый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класс».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39495" y="0"/>
            <a:ext cx="11570335" cy="6858000"/>
            <a:chOff x="539495" y="0"/>
            <a:chExt cx="11570335" cy="6858000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21807" y="2941320"/>
              <a:ext cx="1522476" cy="1520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78479" y="4271834"/>
              <a:ext cx="3307079" cy="258616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73551" y="4466844"/>
              <a:ext cx="2737104" cy="205435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00928" y="4268744"/>
              <a:ext cx="3300983" cy="258925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95999" y="4463796"/>
              <a:ext cx="2731007" cy="20421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35512" y="6041135"/>
              <a:ext cx="774192" cy="81686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88224" y="3587496"/>
              <a:ext cx="614172" cy="6187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87295" y="5605271"/>
              <a:ext cx="983615" cy="98361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43328" y="5797296"/>
              <a:ext cx="487680" cy="48768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725912" y="0"/>
              <a:ext cx="983615" cy="92417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981943" y="131063"/>
              <a:ext cx="487679" cy="48920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922764" y="5763767"/>
              <a:ext cx="687324" cy="6858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91711" y="3602735"/>
              <a:ext cx="687324" cy="6858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9495" y="5820155"/>
              <a:ext cx="687324" cy="685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619500" y="891539"/>
            <a:ext cx="4948555" cy="4947285"/>
            <a:chOff x="3619500" y="891539"/>
            <a:chExt cx="4948555" cy="49472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6564" y="891539"/>
              <a:ext cx="2295143" cy="25313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6564" y="2267711"/>
              <a:ext cx="2531364" cy="28300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4144" y="3308604"/>
              <a:ext cx="2168652" cy="25298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9247" y="3308604"/>
              <a:ext cx="2261616" cy="25100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19500" y="2205227"/>
              <a:ext cx="2531364" cy="23271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6200" y="891539"/>
              <a:ext cx="2264664" cy="25313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79164" y="931417"/>
              <a:ext cx="4833785" cy="483375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949567" y="1368297"/>
            <a:ext cx="533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934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66481" y="3453460"/>
            <a:ext cx="7023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1005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29658" y="4854320"/>
            <a:ext cx="2435860" cy="681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8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800</a:t>
            </a:r>
            <a:endParaRPr sz="2400">
              <a:latin typeface="Arial"/>
              <a:cs typeface="Arial"/>
            </a:endParaRPr>
          </a:p>
          <a:p>
            <a:pPr marL="1915160">
              <a:lnSpc>
                <a:spcPts val="2585"/>
              </a:lnSpc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775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94886" y="3145916"/>
            <a:ext cx="533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789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35448" y="1350645"/>
            <a:ext cx="533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910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71241" y="417956"/>
            <a:ext cx="6050915" cy="3492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00" b="0" spc="-5" dirty="0">
                <a:latin typeface="Calibri Light"/>
                <a:cs typeface="Calibri Light"/>
              </a:rPr>
              <a:t>Плановая</a:t>
            </a:r>
            <a:r>
              <a:rPr sz="2100" b="0" spc="-50" dirty="0">
                <a:latin typeface="Calibri Light"/>
                <a:cs typeface="Calibri Light"/>
              </a:rPr>
              <a:t> </a:t>
            </a:r>
            <a:r>
              <a:rPr sz="2100" b="0" spc="-5" dirty="0">
                <a:latin typeface="Calibri Light"/>
                <a:cs typeface="Calibri Light"/>
              </a:rPr>
              <a:t>численность</a:t>
            </a:r>
            <a:r>
              <a:rPr sz="2100" b="0" spc="-70" dirty="0">
                <a:latin typeface="Calibri Light"/>
                <a:cs typeface="Calibri Light"/>
              </a:rPr>
              <a:t> </a:t>
            </a:r>
            <a:r>
              <a:rPr sz="2100" b="0" spc="-5" dirty="0">
                <a:latin typeface="Calibri Light"/>
                <a:cs typeface="Calibri Light"/>
              </a:rPr>
              <a:t>получателей</a:t>
            </a:r>
            <a:r>
              <a:rPr sz="2100" b="0" spc="-55" dirty="0">
                <a:latin typeface="Calibri Light"/>
                <a:cs typeface="Calibri Light"/>
              </a:rPr>
              <a:t> </a:t>
            </a:r>
            <a:r>
              <a:rPr sz="2100" b="0" spc="-5" dirty="0">
                <a:latin typeface="Calibri Light"/>
                <a:cs typeface="Calibri Light"/>
              </a:rPr>
              <a:t>социальных</a:t>
            </a:r>
            <a:r>
              <a:rPr sz="2100" b="0" spc="-45" dirty="0">
                <a:latin typeface="Calibri Light"/>
                <a:cs typeface="Calibri Light"/>
              </a:rPr>
              <a:t> </a:t>
            </a:r>
            <a:r>
              <a:rPr sz="2100" b="0" dirty="0">
                <a:latin typeface="Calibri Light"/>
                <a:cs typeface="Calibri Light"/>
              </a:rPr>
              <a:t>услуг</a:t>
            </a:r>
            <a:endParaRPr sz="2100" dirty="0">
              <a:latin typeface="Calibri Light"/>
              <a:cs typeface="Calibri Ligh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36947" y="5992367"/>
            <a:ext cx="83820" cy="8381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87111" y="5992367"/>
            <a:ext cx="83820" cy="8381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637276" y="5992367"/>
            <a:ext cx="83820" cy="838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87440" y="5992367"/>
            <a:ext cx="83820" cy="838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37604" y="5992367"/>
            <a:ext cx="83820" cy="8381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287768" y="5992367"/>
            <a:ext cx="83820" cy="8381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45914" y="5914135"/>
            <a:ext cx="3080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2610" algn="l"/>
                <a:tab pos="1112520" algn="l"/>
                <a:tab pos="1662430" algn="l"/>
                <a:tab pos="2212340" algn="l"/>
                <a:tab pos="2762885" algn="l"/>
              </a:tabLst>
            </a:pP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3	</a:t>
            </a: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4	</a:t>
            </a: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5	</a:t>
            </a: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6	</a:t>
            </a: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7	</a:t>
            </a:r>
            <a:r>
              <a:rPr sz="1200" b="1" spc="-10" dirty="0">
                <a:latin typeface="Calibri Light"/>
                <a:cs typeface="Calibri Light"/>
              </a:rPr>
              <a:t>2</a:t>
            </a:r>
            <a:r>
              <a:rPr sz="1200" b="1" spc="-25" dirty="0">
                <a:latin typeface="Calibri Light"/>
                <a:cs typeface="Calibri Light"/>
              </a:rPr>
              <a:t>0</a:t>
            </a:r>
            <a:r>
              <a:rPr sz="1200" b="1" spc="-10" dirty="0">
                <a:latin typeface="Calibri Light"/>
                <a:cs typeface="Calibri Light"/>
              </a:rPr>
              <a:t>0</a:t>
            </a:r>
            <a:r>
              <a:rPr sz="1200" b="1" dirty="0">
                <a:latin typeface="Calibri Light"/>
                <a:cs typeface="Calibri Light"/>
              </a:rPr>
              <a:t>8</a:t>
            </a:r>
          </a:p>
        </p:txBody>
      </p: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12191"/>
            <a:ext cx="579120" cy="560831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274320" y="246888"/>
            <a:ext cx="11804015" cy="6169660"/>
            <a:chOff x="274320" y="246888"/>
            <a:chExt cx="11804015" cy="6169660"/>
          </a:xfrm>
        </p:grpSpPr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4988" y="1110996"/>
              <a:ext cx="3570732" cy="26898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0060" y="1306068"/>
              <a:ext cx="3000755" cy="21198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93251" y="1110996"/>
              <a:ext cx="3570732" cy="26898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88324" y="1306068"/>
              <a:ext cx="3000755" cy="21198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4320" y="3726167"/>
              <a:ext cx="3572255" cy="26898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9392" y="3921252"/>
              <a:ext cx="3002280" cy="21198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93251" y="3726167"/>
              <a:ext cx="3584575" cy="26898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688324" y="3921252"/>
              <a:ext cx="3014472" cy="21198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157203" y="246888"/>
              <a:ext cx="774191" cy="8168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620" y="13716"/>
            <a:ext cx="3576066" cy="6834292"/>
            <a:chOff x="7620" y="13716"/>
            <a:chExt cx="3576066" cy="6834292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" y="13716"/>
              <a:ext cx="579120" cy="5608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84" y="5126777"/>
              <a:ext cx="3483102" cy="17212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035" y="5364480"/>
              <a:ext cx="3155441" cy="12961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6615" y="5318760"/>
              <a:ext cx="2987040" cy="1225550"/>
            </a:xfrm>
            <a:custGeom>
              <a:avLst/>
              <a:gdLst/>
              <a:ahLst/>
              <a:cxnLst/>
              <a:rect l="l" t="t" r="r" b="b"/>
              <a:pathLst>
                <a:path w="2987040" h="1225550">
                  <a:moveTo>
                    <a:pt x="2374391" y="0"/>
                  </a:moveTo>
                  <a:lnTo>
                    <a:pt x="612647" y="0"/>
                  </a:lnTo>
                  <a:lnTo>
                    <a:pt x="564770" y="1843"/>
                  </a:lnTo>
                  <a:lnTo>
                    <a:pt x="517900" y="7282"/>
                  </a:lnTo>
                  <a:lnTo>
                    <a:pt x="472174" y="16180"/>
                  </a:lnTo>
                  <a:lnTo>
                    <a:pt x="427728" y="28402"/>
                  </a:lnTo>
                  <a:lnTo>
                    <a:pt x="384699" y="43811"/>
                  </a:lnTo>
                  <a:lnTo>
                    <a:pt x="343222" y="62270"/>
                  </a:lnTo>
                  <a:lnTo>
                    <a:pt x="303434" y="83645"/>
                  </a:lnTo>
                  <a:lnTo>
                    <a:pt x="265470" y="107797"/>
                  </a:lnTo>
                  <a:lnTo>
                    <a:pt x="229469" y="134592"/>
                  </a:lnTo>
                  <a:lnTo>
                    <a:pt x="195564" y="163893"/>
                  </a:lnTo>
                  <a:lnTo>
                    <a:pt x="163893" y="195564"/>
                  </a:lnTo>
                  <a:lnTo>
                    <a:pt x="134592" y="229469"/>
                  </a:lnTo>
                  <a:lnTo>
                    <a:pt x="107797" y="265470"/>
                  </a:lnTo>
                  <a:lnTo>
                    <a:pt x="83645" y="303434"/>
                  </a:lnTo>
                  <a:lnTo>
                    <a:pt x="62270" y="343222"/>
                  </a:lnTo>
                  <a:lnTo>
                    <a:pt x="43811" y="384699"/>
                  </a:lnTo>
                  <a:lnTo>
                    <a:pt x="28402" y="427728"/>
                  </a:lnTo>
                  <a:lnTo>
                    <a:pt x="16180" y="472174"/>
                  </a:lnTo>
                  <a:lnTo>
                    <a:pt x="7282" y="517900"/>
                  </a:lnTo>
                  <a:lnTo>
                    <a:pt x="1843" y="564770"/>
                  </a:lnTo>
                  <a:lnTo>
                    <a:pt x="0" y="612647"/>
                  </a:lnTo>
                  <a:lnTo>
                    <a:pt x="1843" y="660525"/>
                  </a:lnTo>
                  <a:lnTo>
                    <a:pt x="7282" y="707395"/>
                  </a:lnTo>
                  <a:lnTo>
                    <a:pt x="16180" y="753121"/>
                  </a:lnTo>
                  <a:lnTo>
                    <a:pt x="28402" y="797567"/>
                  </a:lnTo>
                  <a:lnTo>
                    <a:pt x="43811" y="840596"/>
                  </a:lnTo>
                  <a:lnTo>
                    <a:pt x="62270" y="882073"/>
                  </a:lnTo>
                  <a:lnTo>
                    <a:pt x="83645" y="921861"/>
                  </a:lnTo>
                  <a:lnTo>
                    <a:pt x="107797" y="959825"/>
                  </a:lnTo>
                  <a:lnTo>
                    <a:pt x="134592" y="995826"/>
                  </a:lnTo>
                  <a:lnTo>
                    <a:pt x="163893" y="1029731"/>
                  </a:lnTo>
                  <a:lnTo>
                    <a:pt x="195564" y="1061402"/>
                  </a:lnTo>
                  <a:lnTo>
                    <a:pt x="229469" y="1090703"/>
                  </a:lnTo>
                  <a:lnTo>
                    <a:pt x="265470" y="1117498"/>
                  </a:lnTo>
                  <a:lnTo>
                    <a:pt x="303434" y="1141650"/>
                  </a:lnTo>
                  <a:lnTo>
                    <a:pt x="343222" y="1163025"/>
                  </a:lnTo>
                  <a:lnTo>
                    <a:pt x="384699" y="1181484"/>
                  </a:lnTo>
                  <a:lnTo>
                    <a:pt x="427728" y="1196893"/>
                  </a:lnTo>
                  <a:lnTo>
                    <a:pt x="472174" y="1209115"/>
                  </a:lnTo>
                  <a:lnTo>
                    <a:pt x="517900" y="1218013"/>
                  </a:lnTo>
                  <a:lnTo>
                    <a:pt x="564770" y="1223452"/>
                  </a:lnTo>
                  <a:lnTo>
                    <a:pt x="612647" y="1225295"/>
                  </a:lnTo>
                  <a:lnTo>
                    <a:pt x="2374391" y="1225295"/>
                  </a:lnTo>
                  <a:lnTo>
                    <a:pt x="2422266" y="1223452"/>
                  </a:lnTo>
                  <a:lnTo>
                    <a:pt x="2469133" y="1218013"/>
                  </a:lnTo>
                  <a:lnTo>
                    <a:pt x="2514857" y="1209115"/>
                  </a:lnTo>
                  <a:lnTo>
                    <a:pt x="2559302" y="1196893"/>
                  </a:lnTo>
                  <a:lnTo>
                    <a:pt x="2602330" y="1181484"/>
                  </a:lnTo>
                  <a:lnTo>
                    <a:pt x="2643806" y="1163025"/>
                  </a:lnTo>
                  <a:lnTo>
                    <a:pt x="2683594" y="1141650"/>
                  </a:lnTo>
                  <a:lnTo>
                    <a:pt x="2721557" y="1117498"/>
                  </a:lnTo>
                  <a:lnTo>
                    <a:pt x="2757560" y="1090703"/>
                  </a:lnTo>
                  <a:lnTo>
                    <a:pt x="2791465" y="1061402"/>
                  </a:lnTo>
                  <a:lnTo>
                    <a:pt x="2823137" y="1029731"/>
                  </a:lnTo>
                  <a:lnTo>
                    <a:pt x="2852439" y="995826"/>
                  </a:lnTo>
                  <a:lnTo>
                    <a:pt x="2879235" y="959825"/>
                  </a:lnTo>
                  <a:lnTo>
                    <a:pt x="2903389" y="921861"/>
                  </a:lnTo>
                  <a:lnTo>
                    <a:pt x="2924764" y="882073"/>
                  </a:lnTo>
                  <a:lnTo>
                    <a:pt x="2943225" y="840596"/>
                  </a:lnTo>
                  <a:lnTo>
                    <a:pt x="2958635" y="797567"/>
                  </a:lnTo>
                  <a:lnTo>
                    <a:pt x="2970858" y="753121"/>
                  </a:lnTo>
                  <a:lnTo>
                    <a:pt x="2979757" y="707395"/>
                  </a:lnTo>
                  <a:lnTo>
                    <a:pt x="2985196" y="660525"/>
                  </a:lnTo>
                  <a:lnTo>
                    <a:pt x="2987040" y="612647"/>
                  </a:lnTo>
                  <a:lnTo>
                    <a:pt x="2985196" y="564770"/>
                  </a:lnTo>
                  <a:lnTo>
                    <a:pt x="2979757" y="517900"/>
                  </a:lnTo>
                  <a:lnTo>
                    <a:pt x="2970858" y="472174"/>
                  </a:lnTo>
                  <a:lnTo>
                    <a:pt x="2958635" y="427728"/>
                  </a:lnTo>
                  <a:lnTo>
                    <a:pt x="2943225" y="384699"/>
                  </a:lnTo>
                  <a:lnTo>
                    <a:pt x="2924764" y="343222"/>
                  </a:lnTo>
                  <a:lnTo>
                    <a:pt x="2903389" y="303434"/>
                  </a:lnTo>
                  <a:lnTo>
                    <a:pt x="2879235" y="265470"/>
                  </a:lnTo>
                  <a:lnTo>
                    <a:pt x="2852439" y="229469"/>
                  </a:lnTo>
                  <a:lnTo>
                    <a:pt x="2823137" y="195564"/>
                  </a:lnTo>
                  <a:lnTo>
                    <a:pt x="2791465" y="163893"/>
                  </a:lnTo>
                  <a:lnTo>
                    <a:pt x="2757560" y="134592"/>
                  </a:lnTo>
                  <a:lnTo>
                    <a:pt x="2721557" y="107797"/>
                  </a:lnTo>
                  <a:lnTo>
                    <a:pt x="2683594" y="83645"/>
                  </a:lnTo>
                  <a:lnTo>
                    <a:pt x="2643806" y="62270"/>
                  </a:lnTo>
                  <a:lnTo>
                    <a:pt x="2602330" y="43811"/>
                  </a:lnTo>
                  <a:lnTo>
                    <a:pt x="2559302" y="28402"/>
                  </a:lnTo>
                  <a:lnTo>
                    <a:pt x="2514857" y="16180"/>
                  </a:lnTo>
                  <a:lnTo>
                    <a:pt x="2469133" y="7282"/>
                  </a:lnTo>
                  <a:lnTo>
                    <a:pt x="2422266" y="1843"/>
                  </a:lnTo>
                  <a:lnTo>
                    <a:pt x="2374391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37743" y="5593181"/>
            <a:ext cx="242506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01.09.2008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г.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директором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СРЦ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является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Агеев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Евгений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Николаевич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854695" y="659891"/>
            <a:ext cx="4277360" cy="2543175"/>
            <a:chOff x="7854695" y="659891"/>
            <a:chExt cx="4277360" cy="254317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4695" y="659891"/>
              <a:ext cx="4277106" cy="254279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44255" y="775715"/>
              <a:ext cx="3690365" cy="23628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10727" y="851915"/>
              <a:ext cx="3781044" cy="204673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488426" y="1003807"/>
            <a:ext cx="2964815" cy="173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9810" marR="5080" indent="-9448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В</a:t>
            </a:r>
            <a:r>
              <a:rPr sz="1400" b="1" spc="-10" dirty="0">
                <a:latin typeface="Arial"/>
                <a:cs typeface="Arial"/>
              </a:rPr>
              <a:t> учреждении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функционируют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4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отделения:</a:t>
            </a:r>
            <a:endParaRPr sz="1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b="1" dirty="0">
                <a:latin typeface="Arial"/>
                <a:cs typeface="Arial"/>
              </a:rPr>
              <a:t>приёмное</a:t>
            </a:r>
            <a:endParaRPr sz="1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b="1" dirty="0">
                <a:latin typeface="Arial"/>
                <a:cs typeface="Arial"/>
              </a:rPr>
              <a:t>социальной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реабилитации,</a:t>
            </a:r>
            <a:endParaRPr sz="1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b="1" dirty="0">
                <a:latin typeface="Arial"/>
                <a:cs typeface="Arial"/>
              </a:rPr>
              <a:t>социальной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диагностики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и</a:t>
            </a:r>
            <a:endParaRPr sz="14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социально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правовой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помощи</a:t>
            </a:r>
            <a:endParaRPr sz="1400">
              <a:latin typeface="Arial"/>
              <a:cs typeface="Arial"/>
            </a:endParaRPr>
          </a:p>
          <a:p>
            <a:pPr marL="299085" marR="708025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299720" algn="l"/>
              </a:tabLst>
            </a:pPr>
            <a:r>
              <a:rPr sz="1400" b="1" spc="-5" dirty="0">
                <a:latin typeface="Arial"/>
                <a:cs typeface="Arial"/>
              </a:rPr>
              <a:t>перевозки </a:t>
            </a:r>
            <a:r>
              <a:rPr sz="1400" b="1" dirty="0">
                <a:latin typeface="Arial"/>
                <a:cs typeface="Arial"/>
              </a:rPr>
              <a:t> н</a:t>
            </a:r>
            <a:r>
              <a:rPr sz="1400" b="1" spc="-25" dirty="0">
                <a:latin typeface="Arial"/>
                <a:cs typeface="Arial"/>
              </a:rPr>
              <a:t>е</a:t>
            </a:r>
            <a:r>
              <a:rPr sz="1400" b="1" spc="-5" dirty="0">
                <a:latin typeface="Arial"/>
                <a:cs typeface="Arial"/>
              </a:rPr>
              <a:t>с</a:t>
            </a:r>
            <a:r>
              <a:rPr sz="1400" b="1" spc="-10" dirty="0">
                <a:latin typeface="Arial"/>
                <a:cs typeface="Arial"/>
              </a:rPr>
              <a:t>о</a:t>
            </a:r>
            <a:r>
              <a:rPr sz="1400" b="1" spc="-25" dirty="0">
                <a:latin typeface="Arial"/>
                <a:cs typeface="Arial"/>
              </a:rPr>
              <a:t>в</a:t>
            </a:r>
            <a:r>
              <a:rPr sz="1400" b="1" spc="-5" dirty="0">
                <a:latin typeface="Arial"/>
                <a:cs typeface="Arial"/>
              </a:rPr>
              <a:t>е</a:t>
            </a:r>
            <a:r>
              <a:rPr sz="1400" b="1" spc="-10" dirty="0">
                <a:latin typeface="Arial"/>
                <a:cs typeface="Arial"/>
              </a:rPr>
              <a:t>рш</a:t>
            </a:r>
            <a:r>
              <a:rPr sz="1400" b="1" spc="-5" dirty="0">
                <a:latin typeface="Arial"/>
                <a:cs typeface="Arial"/>
              </a:rPr>
              <a:t>ен</a:t>
            </a:r>
            <a:r>
              <a:rPr sz="1400" b="1" spc="5" dirty="0">
                <a:latin typeface="Arial"/>
                <a:cs typeface="Arial"/>
              </a:rPr>
              <a:t>н</a:t>
            </a:r>
            <a:r>
              <a:rPr sz="1400" b="1" spc="-45" dirty="0">
                <a:latin typeface="Arial"/>
                <a:cs typeface="Arial"/>
              </a:rPr>
              <a:t>о</a:t>
            </a:r>
            <a:r>
              <a:rPr sz="1400" b="1" spc="-30" dirty="0">
                <a:latin typeface="Arial"/>
                <a:cs typeface="Arial"/>
              </a:rPr>
              <a:t>ле</a:t>
            </a:r>
            <a:r>
              <a:rPr sz="1400" b="1" spc="-20" dirty="0">
                <a:latin typeface="Arial"/>
                <a:cs typeface="Arial"/>
              </a:rPr>
              <a:t>т</a:t>
            </a:r>
            <a:r>
              <a:rPr sz="1400" b="1" dirty="0">
                <a:latin typeface="Arial"/>
                <a:cs typeface="Arial"/>
              </a:rPr>
              <a:t>ни</a:t>
            </a:r>
            <a:r>
              <a:rPr sz="1400" b="1" spc="-5" dirty="0">
                <a:latin typeface="Arial"/>
                <a:cs typeface="Arial"/>
              </a:rPr>
              <a:t>х.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29416" y="5931406"/>
            <a:ext cx="774192" cy="816863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3360420" y="128015"/>
            <a:ext cx="8531860" cy="6730365"/>
            <a:chOff x="3360420" y="128015"/>
            <a:chExt cx="8531860" cy="6730365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79379" y="2860548"/>
              <a:ext cx="1612392" cy="16123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60420" y="128015"/>
              <a:ext cx="4951476" cy="36758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55492" y="323087"/>
              <a:ext cx="4381500" cy="31059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16296" y="3311601"/>
              <a:ext cx="4960620" cy="354639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11368" y="3506724"/>
              <a:ext cx="4390644" cy="31150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79024" y="4843271"/>
              <a:ext cx="614172" cy="6187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63568" y="3518915"/>
              <a:ext cx="985113" cy="9836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19600" y="3710939"/>
              <a:ext cx="489203" cy="4876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62844" y="163067"/>
              <a:ext cx="687324" cy="6858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83964" y="5146548"/>
              <a:ext cx="687324" cy="685799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68AC0D9-6A73-4688-9A7D-EB7EDB3730D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4" y="1010405"/>
            <a:ext cx="3307649" cy="397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103"/>
            <a:ext cx="4757420" cy="2431415"/>
            <a:chOff x="0" y="70103"/>
            <a:chExt cx="4757420" cy="2431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0103"/>
              <a:ext cx="4757166" cy="2431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788" y="367283"/>
              <a:ext cx="4338066" cy="18981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20" y="262127"/>
              <a:ext cx="4319016" cy="193548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73735" y="602996"/>
            <a:ext cx="357251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более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чем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лет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была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проделана </a:t>
            </a:r>
            <a:r>
              <a:rPr sz="1600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большая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работа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во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всех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сферах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деятельности</a:t>
            </a:r>
            <a:r>
              <a:rPr sz="16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СРЦ,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постоянно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идёт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обустройство,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модернизация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учреждения,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проведены: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4867" y="5176773"/>
            <a:ext cx="2747010" cy="1140460"/>
            <a:chOff x="237490" y="5176773"/>
            <a:chExt cx="2795905" cy="1140460"/>
          </a:xfrm>
        </p:grpSpPr>
        <p:sp>
          <p:nvSpPr>
            <p:cNvPr id="8" name="object 8"/>
            <p:cNvSpPr/>
            <p:nvPr/>
          </p:nvSpPr>
          <p:spPr>
            <a:xfrm>
              <a:off x="243840" y="5183123"/>
              <a:ext cx="2783205" cy="1127760"/>
            </a:xfrm>
            <a:custGeom>
              <a:avLst/>
              <a:gdLst/>
              <a:ahLst/>
              <a:cxnLst/>
              <a:rect l="l" t="t" r="r" b="b"/>
              <a:pathLst>
                <a:path w="2783205" h="1127760">
                  <a:moveTo>
                    <a:pt x="2335149" y="0"/>
                  </a:moveTo>
                  <a:lnTo>
                    <a:pt x="447700" y="0"/>
                  </a:lnTo>
                  <a:lnTo>
                    <a:pt x="404584" y="2581"/>
                  </a:lnTo>
                  <a:lnTo>
                    <a:pt x="362627" y="10168"/>
                  </a:lnTo>
                  <a:lnTo>
                    <a:pt x="322017" y="22524"/>
                  </a:lnTo>
                  <a:lnTo>
                    <a:pt x="282942" y="39412"/>
                  </a:lnTo>
                  <a:lnTo>
                    <a:pt x="245590" y="60597"/>
                  </a:lnTo>
                  <a:lnTo>
                    <a:pt x="210147" y="85841"/>
                  </a:lnTo>
                  <a:lnTo>
                    <a:pt x="176802" y="114909"/>
                  </a:lnTo>
                  <a:lnTo>
                    <a:pt x="145743" y="147564"/>
                  </a:lnTo>
                  <a:lnTo>
                    <a:pt x="117156" y="183570"/>
                  </a:lnTo>
                  <a:lnTo>
                    <a:pt x="91230" y="222690"/>
                  </a:lnTo>
                  <a:lnTo>
                    <a:pt x="68152" y="264688"/>
                  </a:lnTo>
                  <a:lnTo>
                    <a:pt x="48109" y="309328"/>
                  </a:lnTo>
                  <a:lnTo>
                    <a:pt x="31290" y="356374"/>
                  </a:lnTo>
                  <a:lnTo>
                    <a:pt x="17882" y="405588"/>
                  </a:lnTo>
                  <a:lnTo>
                    <a:pt x="8072" y="456734"/>
                  </a:lnTo>
                  <a:lnTo>
                    <a:pt x="2049" y="509577"/>
                  </a:lnTo>
                  <a:lnTo>
                    <a:pt x="0" y="563879"/>
                  </a:lnTo>
                  <a:lnTo>
                    <a:pt x="2049" y="618184"/>
                  </a:lnTo>
                  <a:lnTo>
                    <a:pt x="8072" y="671028"/>
                  </a:lnTo>
                  <a:lnTo>
                    <a:pt x="17882" y="722176"/>
                  </a:lnTo>
                  <a:lnTo>
                    <a:pt x="31290" y="771391"/>
                  </a:lnTo>
                  <a:lnTo>
                    <a:pt x="48109" y="818436"/>
                  </a:lnTo>
                  <a:lnTo>
                    <a:pt x="68152" y="863076"/>
                  </a:lnTo>
                  <a:lnTo>
                    <a:pt x="91230" y="905074"/>
                  </a:lnTo>
                  <a:lnTo>
                    <a:pt x="117156" y="944194"/>
                  </a:lnTo>
                  <a:lnTo>
                    <a:pt x="145743" y="980199"/>
                  </a:lnTo>
                  <a:lnTo>
                    <a:pt x="176802" y="1012854"/>
                  </a:lnTo>
                  <a:lnTo>
                    <a:pt x="210147" y="1041921"/>
                  </a:lnTo>
                  <a:lnTo>
                    <a:pt x="245590" y="1067165"/>
                  </a:lnTo>
                  <a:lnTo>
                    <a:pt x="282942" y="1088349"/>
                  </a:lnTo>
                  <a:lnTo>
                    <a:pt x="322017" y="1105236"/>
                  </a:lnTo>
                  <a:lnTo>
                    <a:pt x="362627" y="1117592"/>
                  </a:lnTo>
                  <a:lnTo>
                    <a:pt x="404584" y="1125178"/>
                  </a:lnTo>
                  <a:lnTo>
                    <a:pt x="447700" y="1127760"/>
                  </a:lnTo>
                  <a:lnTo>
                    <a:pt x="2335149" y="1127760"/>
                  </a:lnTo>
                  <a:lnTo>
                    <a:pt x="2378266" y="1125178"/>
                  </a:lnTo>
                  <a:lnTo>
                    <a:pt x="2420224" y="1117592"/>
                  </a:lnTo>
                  <a:lnTo>
                    <a:pt x="2460834" y="1105236"/>
                  </a:lnTo>
                  <a:lnTo>
                    <a:pt x="2499908" y="1088349"/>
                  </a:lnTo>
                  <a:lnTo>
                    <a:pt x="2537259" y="1067165"/>
                  </a:lnTo>
                  <a:lnTo>
                    <a:pt x="2572699" y="1041921"/>
                  </a:lnTo>
                  <a:lnTo>
                    <a:pt x="2606042" y="1012854"/>
                  </a:lnTo>
                  <a:lnTo>
                    <a:pt x="2637099" y="980199"/>
                  </a:lnTo>
                  <a:lnTo>
                    <a:pt x="2665683" y="944194"/>
                  </a:lnTo>
                  <a:lnTo>
                    <a:pt x="2691606" y="905074"/>
                  </a:lnTo>
                  <a:lnTo>
                    <a:pt x="2714682" y="863076"/>
                  </a:lnTo>
                  <a:lnTo>
                    <a:pt x="2734722" y="818436"/>
                  </a:lnTo>
                  <a:lnTo>
                    <a:pt x="2751538" y="771391"/>
                  </a:lnTo>
                  <a:lnTo>
                    <a:pt x="2764944" y="722176"/>
                  </a:lnTo>
                  <a:lnTo>
                    <a:pt x="2774752" y="671028"/>
                  </a:lnTo>
                  <a:lnTo>
                    <a:pt x="2780774" y="618184"/>
                  </a:lnTo>
                  <a:lnTo>
                    <a:pt x="2782824" y="563879"/>
                  </a:lnTo>
                  <a:lnTo>
                    <a:pt x="2780774" y="509577"/>
                  </a:lnTo>
                  <a:lnTo>
                    <a:pt x="2774752" y="456734"/>
                  </a:lnTo>
                  <a:lnTo>
                    <a:pt x="2764944" y="405588"/>
                  </a:lnTo>
                  <a:lnTo>
                    <a:pt x="2751538" y="356374"/>
                  </a:lnTo>
                  <a:lnTo>
                    <a:pt x="2734722" y="309328"/>
                  </a:lnTo>
                  <a:lnTo>
                    <a:pt x="2714682" y="264688"/>
                  </a:lnTo>
                  <a:lnTo>
                    <a:pt x="2691606" y="222690"/>
                  </a:lnTo>
                  <a:lnTo>
                    <a:pt x="2665683" y="183570"/>
                  </a:lnTo>
                  <a:lnTo>
                    <a:pt x="2637099" y="147564"/>
                  </a:lnTo>
                  <a:lnTo>
                    <a:pt x="2606042" y="114909"/>
                  </a:lnTo>
                  <a:lnTo>
                    <a:pt x="2572699" y="85841"/>
                  </a:lnTo>
                  <a:lnTo>
                    <a:pt x="2537259" y="60597"/>
                  </a:lnTo>
                  <a:lnTo>
                    <a:pt x="2499908" y="39412"/>
                  </a:lnTo>
                  <a:lnTo>
                    <a:pt x="2460834" y="22524"/>
                  </a:lnTo>
                  <a:lnTo>
                    <a:pt x="2420224" y="10168"/>
                  </a:lnTo>
                  <a:lnTo>
                    <a:pt x="2378266" y="2581"/>
                  </a:lnTo>
                  <a:lnTo>
                    <a:pt x="2335149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3840" y="5183123"/>
              <a:ext cx="2783205" cy="1127760"/>
            </a:xfrm>
            <a:custGeom>
              <a:avLst/>
              <a:gdLst/>
              <a:ahLst/>
              <a:cxnLst/>
              <a:rect l="l" t="t" r="r" b="b"/>
              <a:pathLst>
                <a:path w="2783205" h="1127760">
                  <a:moveTo>
                    <a:pt x="447700" y="0"/>
                  </a:moveTo>
                  <a:lnTo>
                    <a:pt x="2335149" y="0"/>
                  </a:lnTo>
                  <a:lnTo>
                    <a:pt x="2378266" y="2581"/>
                  </a:lnTo>
                  <a:lnTo>
                    <a:pt x="2420224" y="10168"/>
                  </a:lnTo>
                  <a:lnTo>
                    <a:pt x="2460834" y="22524"/>
                  </a:lnTo>
                  <a:lnTo>
                    <a:pt x="2499908" y="39412"/>
                  </a:lnTo>
                  <a:lnTo>
                    <a:pt x="2537259" y="60597"/>
                  </a:lnTo>
                  <a:lnTo>
                    <a:pt x="2572699" y="85841"/>
                  </a:lnTo>
                  <a:lnTo>
                    <a:pt x="2606042" y="114909"/>
                  </a:lnTo>
                  <a:lnTo>
                    <a:pt x="2637099" y="147564"/>
                  </a:lnTo>
                  <a:lnTo>
                    <a:pt x="2665683" y="183570"/>
                  </a:lnTo>
                  <a:lnTo>
                    <a:pt x="2691606" y="222690"/>
                  </a:lnTo>
                  <a:lnTo>
                    <a:pt x="2714682" y="264688"/>
                  </a:lnTo>
                  <a:lnTo>
                    <a:pt x="2734722" y="309328"/>
                  </a:lnTo>
                  <a:lnTo>
                    <a:pt x="2751538" y="356374"/>
                  </a:lnTo>
                  <a:lnTo>
                    <a:pt x="2764944" y="405588"/>
                  </a:lnTo>
                  <a:lnTo>
                    <a:pt x="2774752" y="456734"/>
                  </a:lnTo>
                  <a:lnTo>
                    <a:pt x="2780774" y="509577"/>
                  </a:lnTo>
                  <a:lnTo>
                    <a:pt x="2782824" y="563879"/>
                  </a:lnTo>
                  <a:lnTo>
                    <a:pt x="2780774" y="618184"/>
                  </a:lnTo>
                  <a:lnTo>
                    <a:pt x="2774752" y="671028"/>
                  </a:lnTo>
                  <a:lnTo>
                    <a:pt x="2764944" y="722176"/>
                  </a:lnTo>
                  <a:lnTo>
                    <a:pt x="2751538" y="771391"/>
                  </a:lnTo>
                  <a:lnTo>
                    <a:pt x="2734722" y="818436"/>
                  </a:lnTo>
                  <a:lnTo>
                    <a:pt x="2714682" y="863076"/>
                  </a:lnTo>
                  <a:lnTo>
                    <a:pt x="2691606" y="905074"/>
                  </a:lnTo>
                  <a:lnTo>
                    <a:pt x="2665683" y="944194"/>
                  </a:lnTo>
                  <a:lnTo>
                    <a:pt x="2637099" y="980199"/>
                  </a:lnTo>
                  <a:lnTo>
                    <a:pt x="2606042" y="1012854"/>
                  </a:lnTo>
                  <a:lnTo>
                    <a:pt x="2572699" y="1041921"/>
                  </a:lnTo>
                  <a:lnTo>
                    <a:pt x="2537259" y="1067165"/>
                  </a:lnTo>
                  <a:lnTo>
                    <a:pt x="2499908" y="1088349"/>
                  </a:lnTo>
                  <a:lnTo>
                    <a:pt x="2460834" y="1105236"/>
                  </a:lnTo>
                  <a:lnTo>
                    <a:pt x="2420224" y="1117592"/>
                  </a:lnTo>
                  <a:lnTo>
                    <a:pt x="2378266" y="1125178"/>
                  </a:lnTo>
                  <a:lnTo>
                    <a:pt x="2335149" y="1127760"/>
                  </a:lnTo>
                  <a:lnTo>
                    <a:pt x="447700" y="1127760"/>
                  </a:lnTo>
                  <a:lnTo>
                    <a:pt x="404584" y="1125178"/>
                  </a:lnTo>
                  <a:lnTo>
                    <a:pt x="362627" y="1117592"/>
                  </a:lnTo>
                  <a:lnTo>
                    <a:pt x="322017" y="1105236"/>
                  </a:lnTo>
                  <a:lnTo>
                    <a:pt x="282942" y="1088349"/>
                  </a:lnTo>
                  <a:lnTo>
                    <a:pt x="245590" y="1067165"/>
                  </a:lnTo>
                  <a:lnTo>
                    <a:pt x="210147" y="1041921"/>
                  </a:lnTo>
                  <a:lnTo>
                    <a:pt x="176802" y="1012854"/>
                  </a:lnTo>
                  <a:lnTo>
                    <a:pt x="145743" y="980199"/>
                  </a:lnTo>
                  <a:lnTo>
                    <a:pt x="117156" y="944194"/>
                  </a:lnTo>
                  <a:lnTo>
                    <a:pt x="91230" y="905074"/>
                  </a:lnTo>
                  <a:lnTo>
                    <a:pt x="68152" y="863076"/>
                  </a:lnTo>
                  <a:lnTo>
                    <a:pt x="48109" y="818436"/>
                  </a:lnTo>
                  <a:lnTo>
                    <a:pt x="31290" y="771391"/>
                  </a:lnTo>
                  <a:lnTo>
                    <a:pt x="17882" y="722176"/>
                  </a:lnTo>
                  <a:lnTo>
                    <a:pt x="8072" y="671028"/>
                  </a:lnTo>
                  <a:lnTo>
                    <a:pt x="2049" y="618184"/>
                  </a:lnTo>
                  <a:lnTo>
                    <a:pt x="0" y="563879"/>
                  </a:lnTo>
                  <a:lnTo>
                    <a:pt x="2049" y="509577"/>
                  </a:lnTo>
                  <a:lnTo>
                    <a:pt x="8072" y="456734"/>
                  </a:lnTo>
                  <a:lnTo>
                    <a:pt x="17882" y="405588"/>
                  </a:lnTo>
                  <a:lnTo>
                    <a:pt x="31290" y="356374"/>
                  </a:lnTo>
                  <a:lnTo>
                    <a:pt x="48109" y="309328"/>
                  </a:lnTo>
                  <a:lnTo>
                    <a:pt x="68152" y="264688"/>
                  </a:lnTo>
                  <a:lnTo>
                    <a:pt x="91230" y="222690"/>
                  </a:lnTo>
                  <a:lnTo>
                    <a:pt x="117156" y="183570"/>
                  </a:lnTo>
                  <a:lnTo>
                    <a:pt x="145743" y="147564"/>
                  </a:lnTo>
                  <a:lnTo>
                    <a:pt x="176802" y="114909"/>
                  </a:lnTo>
                  <a:lnTo>
                    <a:pt x="210147" y="85841"/>
                  </a:lnTo>
                  <a:lnTo>
                    <a:pt x="245590" y="60597"/>
                  </a:lnTo>
                  <a:lnTo>
                    <a:pt x="282942" y="39412"/>
                  </a:lnTo>
                  <a:lnTo>
                    <a:pt x="322017" y="22524"/>
                  </a:lnTo>
                  <a:lnTo>
                    <a:pt x="362627" y="10168"/>
                  </a:lnTo>
                  <a:lnTo>
                    <a:pt x="404584" y="2581"/>
                  </a:lnTo>
                  <a:lnTo>
                    <a:pt x="447700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86714" y="5311672"/>
            <a:ext cx="221457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6" marR="5080" algn="ctr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</a:t>
            </a:r>
            <a:r>
              <a:rPr sz="1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</a:t>
            </a:r>
            <a:r>
              <a:rPr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4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доо</a:t>
            </a:r>
            <a:r>
              <a:rPr sz="14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наще</a:t>
            </a:r>
            <a:r>
              <a:rPr sz="1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sz="1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sz="1400" spc="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sz="1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ного</a:t>
            </a:r>
            <a:r>
              <a:rPr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40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кабинета</a:t>
            </a:r>
            <a:r>
              <a:rPr lang="en-US" sz="14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современным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оборудованием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23205" y="3599434"/>
            <a:ext cx="2795905" cy="1172845"/>
            <a:chOff x="4823205" y="3599434"/>
            <a:chExt cx="2795905" cy="1172845"/>
          </a:xfrm>
        </p:grpSpPr>
        <p:sp>
          <p:nvSpPr>
            <p:cNvPr id="12" name="object 12"/>
            <p:cNvSpPr/>
            <p:nvPr/>
          </p:nvSpPr>
          <p:spPr>
            <a:xfrm>
              <a:off x="4829555" y="3605784"/>
              <a:ext cx="2783205" cy="1160145"/>
            </a:xfrm>
            <a:custGeom>
              <a:avLst/>
              <a:gdLst/>
              <a:ahLst/>
              <a:cxnLst/>
              <a:rect l="l" t="t" r="r" b="b"/>
              <a:pathLst>
                <a:path w="2783204" h="1160145">
                  <a:moveTo>
                    <a:pt x="2335149" y="0"/>
                  </a:moveTo>
                  <a:lnTo>
                    <a:pt x="447675" y="0"/>
                  </a:lnTo>
                  <a:lnTo>
                    <a:pt x="406923" y="2369"/>
                  </a:lnTo>
                  <a:lnTo>
                    <a:pt x="367198" y="9341"/>
                  </a:lnTo>
                  <a:lnTo>
                    <a:pt x="328656" y="20711"/>
                  </a:lnTo>
                  <a:lnTo>
                    <a:pt x="291456" y="36274"/>
                  </a:lnTo>
                  <a:lnTo>
                    <a:pt x="255756" y="55827"/>
                  </a:lnTo>
                  <a:lnTo>
                    <a:pt x="221713" y="79163"/>
                  </a:lnTo>
                  <a:lnTo>
                    <a:pt x="189486" y="106079"/>
                  </a:lnTo>
                  <a:lnTo>
                    <a:pt x="159233" y="136369"/>
                  </a:lnTo>
                  <a:lnTo>
                    <a:pt x="131111" y="169830"/>
                  </a:lnTo>
                  <a:lnTo>
                    <a:pt x="105279" y="206257"/>
                  </a:lnTo>
                  <a:lnTo>
                    <a:pt x="81894" y="245445"/>
                  </a:lnTo>
                  <a:lnTo>
                    <a:pt x="61115" y="287189"/>
                  </a:lnTo>
                  <a:lnTo>
                    <a:pt x="43099" y="331285"/>
                  </a:lnTo>
                  <a:lnTo>
                    <a:pt x="28004" y="377528"/>
                  </a:lnTo>
                  <a:lnTo>
                    <a:pt x="15989" y="425714"/>
                  </a:lnTo>
                  <a:lnTo>
                    <a:pt x="7211" y="475638"/>
                  </a:lnTo>
                  <a:lnTo>
                    <a:pt x="1829" y="527095"/>
                  </a:lnTo>
                  <a:lnTo>
                    <a:pt x="0" y="579882"/>
                  </a:lnTo>
                  <a:lnTo>
                    <a:pt x="1829" y="632668"/>
                  </a:lnTo>
                  <a:lnTo>
                    <a:pt x="7211" y="684125"/>
                  </a:lnTo>
                  <a:lnTo>
                    <a:pt x="15989" y="734049"/>
                  </a:lnTo>
                  <a:lnTo>
                    <a:pt x="28004" y="782235"/>
                  </a:lnTo>
                  <a:lnTo>
                    <a:pt x="43099" y="828478"/>
                  </a:lnTo>
                  <a:lnTo>
                    <a:pt x="61115" y="872574"/>
                  </a:lnTo>
                  <a:lnTo>
                    <a:pt x="81894" y="914318"/>
                  </a:lnTo>
                  <a:lnTo>
                    <a:pt x="105279" y="953506"/>
                  </a:lnTo>
                  <a:lnTo>
                    <a:pt x="131111" y="989933"/>
                  </a:lnTo>
                  <a:lnTo>
                    <a:pt x="159233" y="1023394"/>
                  </a:lnTo>
                  <a:lnTo>
                    <a:pt x="189486" y="1053684"/>
                  </a:lnTo>
                  <a:lnTo>
                    <a:pt x="221713" y="1080600"/>
                  </a:lnTo>
                  <a:lnTo>
                    <a:pt x="255756" y="1103936"/>
                  </a:lnTo>
                  <a:lnTo>
                    <a:pt x="291456" y="1123489"/>
                  </a:lnTo>
                  <a:lnTo>
                    <a:pt x="328656" y="1139052"/>
                  </a:lnTo>
                  <a:lnTo>
                    <a:pt x="367198" y="1150422"/>
                  </a:lnTo>
                  <a:lnTo>
                    <a:pt x="406923" y="1157394"/>
                  </a:lnTo>
                  <a:lnTo>
                    <a:pt x="447675" y="1159764"/>
                  </a:lnTo>
                  <a:lnTo>
                    <a:pt x="2335149" y="1159764"/>
                  </a:lnTo>
                  <a:lnTo>
                    <a:pt x="2375900" y="1157394"/>
                  </a:lnTo>
                  <a:lnTo>
                    <a:pt x="2415625" y="1150422"/>
                  </a:lnTo>
                  <a:lnTo>
                    <a:pt x="2454167" y="1139052"/>
                  </a:lnTo>
                  <a:lnTo>
                    <a:pt x="2491367" y="1123489"/>
                  </a:lnTo>
                  <a:lnTo>
                    <a:pt x="2527067" y="1103936"/>
                  </a:lnTo>
                  <a:lnTo>
                    <a:pt x="2561110" y="1080600"/>
                  </a:lnTo>
                  <a:lnTo>
                    <a:pt x="2593337" y="1053684"/>
                  </a:lnTo>
                  <a:lnTo>
                    <a:pt x="2623590" y="1023394"/>
                  </a:lnTo>
                  <a:lnTo>
                    <a:pt x="2651712" y="989933"/>
                  </a:lnTo>
                  <a:lnTo>
                    <a:pt x="2677544" y="953506"/>
                  </a:lnTo>
                  <a:lnTo>
                    <a:pt x="2700929" y="914318"/>
                  </a:lnTo>
                  <a:lnTo>
                    <a:pt x="2721708" y="872574"/>
                  </a:lnTo>
                  <a:lnTo>
                    <a:pt x="2739724" y="828478"/>
                  </a:lnTo>
                  <a:lnTo>
                    <a:pt x="2754819" y="782235"/>
                  </a:lnTo>
                  <a:lnTo>
                    <a:pt x="2766834" y="734049"/>
                  </a:lnTo>
                  <a:lnTo>
                    <a:pt x="2775612" y="684125"/>
                  </a:lnTo>
                  <a:lnTo>
                    <a:pt x="2780994" y="632668"/>
                  </a:lnTo>
                  <a:lnTo>
                    <a:pt x="2782824" y="579882"/>
                  </a:lnTo>
                  <a:lnTo>
                    <a:pt x="2780994" y="527095"/>
                  </a:lnTo>
                  <a:lnTo>
                    <a:pt x="2775612" y="475638"/>
                  </a:lnTo>
                  <a:lnTo>
                    <a:pt x="2766834" y="425714"/>
                  </a:lnTo>
                  <a:lnTo>
                    <a:pt x="2754819" y="377528"/>
                  </a:lnTo>
                  <a:lnTo>
                    <a:pt x="2739724" y="331285"/>
                  </a:lnTo>
                  <a:lnTo>
                    <a:pt x="2721708" y="287189"/>
                  </a:lnTo>
                  <a:lnTo>
                    <a:pt x="2700929" y="245445"/>
                  </a:lnTo>
                  <a:lnTo>
                    <a:pt x="2677544" y="206257"/>
                  </a:lnTo>
                  <a:lnTo>
                    <a:pt x="2651712" y="169830"/>
                  </a:lnTo>
                  <a:lnTo>
                    <a:pt x="2623590" y="136369"/>
                  </a:lnTo>
                  <a:lnTo>
                    <a:pt x="2593337" y="106079"/>
                  </a:lnTo>
                  <a:lnTo>
                    <a:pt x="2561110" y="79163"/>
                  </a:lnTo>
                  <a:lnTo>
                    <a:pt x="2527067" y="55827"/>
                  </a:lnTo>
                  <a:lnTo>
                    <a:pt x="2491367" y="36274"/>
                  </a:lnTo>
                  <a:lnTo>
                    <a:pt x="2454167" y="20711"/>
                  </a:lnTo>
                  <a:lnTo>
                    <a:pt x="2415625" y="9341"/>
                  </a:lnTo>
                  <a:lnTo>
                    <a:pt x="2375900" y="2369"/>
                  </a:lnTo>
                  <a:lnTo>
                    <a:pt x="2335149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29555" y="3605784"/>
              <a:ext cx="2783205" cy="1160145"/>
            </a:xfrm>
            <a:custGeom>
              <a:avLst/>
              <a:gdLst/>
              <a:ahLst/>
              <a:cxnLst/>
              <a:rect l="l" t="t" r="r" b="b"/>
              <a:pathLst>
                <a:path w="2783204" h="1160145">
                  <a:moveTo>
                    <a:pt x="447675" y="0"/>
                  </a:moveTo>
                  <a:lnTo>
                    <a:pt x="2335149" y="0"/>
                  </a:lnTo>
                  <a:lnTo>
                    <a:pt x="2375900" y="2369"/>
                  </a:lnTo>
                  <a:lnTo>
                    <a:pt x="2415625" y="9341"/>
                  </a:lnTo>
                  <a:lnTo>
                    <a:pt x="2454167" y="20711"/>
                  </a:lnTo>
                  <a:lnTo>
                    <a:pt x="2491367" y="36274"/>
                  </a:lnTo>
                  <a:lnTo>
                    <a:pt x="2527067" y="55827"/>
                  </a:lnTo>
                  <a:lnTo>
                    <a:pt x="2561110" y="79163"/>
                  </a:lnTo>
                  <a:lnTo>
                    <a:pt x="2593337" y="106079"/>
                  </a:lnTo>
                  <a:lnTo>
                    <a:pt x="2623590" y="136369"/>
                  </a:lnTo>
                  <a:lnTo>
                    <a:pt x="2651712" y="169830"/>
                  </a:lnTo>
                  <a:lnTo>
                    <a:pt x="2677544" y="206257"/>
                  </a:lnTo>
                  <a:lnTo>
                    <a:pt x="2700929" y="245445"/>
                  </a:lnTo>
                  <a:lnTo>
                    <a:pt x="2721708" y="287189"/>
                  </a:lnTo>
                  <a:lnTo>
                    <a:pt x="2739724" y="331285"/>
                  </a:lnTo>
                  <a:lnTo>
                    <a:pt x="2754819" y="377528"/>
                  </a:lnTo>
                  <a:lnTo>
                    <a:pt x="2766834" y="425714"/>
                  </a:lnTo>
                  <a:lnTo>
                    <a:pt x="2775612" y="475638"/>
                  </a:lnTo>
                  <a:lnTo>
                    <a:pt x="2780994" y="527095"/>
                  </a:lnTo>
                  <a:lnTo>
                    <a:pt x="2782824" y="579882"/>
                  </a:lnTo>
                  <a:lnTo>
                    <a:pt x="2780994" y="632668"/>
                  </a:lnTo>
                  <a:lnTo>
                    <a:pt x="2775612" y="684125"/>
                  </a:lnTo>
                  <a:lnTo>
                    <a:pt x="2766834" y="734049"/>
                  </a:lnTo>
                  <a:lnTo>
                    <a:pt x="2754819" y="782235"/>
                  </a:lnTo>
                  <a:lnTo>
                    <a:pt x="2739724" y="828478"/>
                  </a:lnTo>
                  <a:lnTo>
                    <a:pt x="2721708" y="872574"/>
                  </a:lnTo>
                  <a:lnTo>
                    <a:pt x="2700929" y="914318"/>
                  </a:lnTo>
                  <a:lnTo>
                    <a:pt x="2677544" y="953506"/>
                  </a:lnTo>
                  <a:lnTo>
                    <a:pt x="2651712" y="989933"/>
                  </a:lnTo>
                  <a:lnTo>
                    <a:pt x="2623590" y="1023394"/>
                  </a:lnTo>
                  <a:lnTo>
                    <a:pt x="2593337" y="1053684"/>
                  </a:lnTo>
                  <a:lnTo>
                    <a:pt x="2561110" y="1080600"/>
                  </a:lnTo>
                  <a:lnTo>
                    <a:pt x="2527067" y="1103936"/>
                  </a:lnTo>
                  <a:lnTo>
                    <a:pt x="2491367" y="1123489"/>
                  </a:lnTo>
                  <a:lnTo>
                    <a:pt x="2454167" y="1139052"/>
                  </a:lnTo>
                  <a:lnTo>
                    <a:pt x="2415625" y="1150422"/>
                  </a:lnTo>
                  <a:lnTo>
                    <a:pt x="2375900" y="1157394"/>
                  </a:lnTo>
                  <a:lnTo>
                    <a:pt x="2335149" y="1159764"/>
                  </a:lnTo>
                  <a:lnTo>
                    <a:pt x="447675" y="1159764"/>
                  </a:lnTo>
                  <a:lnTo>
                    <a:pt x="406923" y="1157394"/>
                  </a:lnTo>
                  <a:lnTo>
                    <a:pt x="367198" y="1150422"/>
                  </a:lnTo>
                  <a:lnTo>
                    <a:pt x="328656" y="1139052"/>
                  </a:lnTo>
                  <a:lnTo>
                    <a:pt x="291456" y="1123489"/>
                  </a:lnTo>
                  <a:lnTo>
                    <a:pt x="255756" y="1103936"/>
                  </a:lnTo>
                  <a:lnTo>
                    <a:pt x="221713" y="1080600"/>
                  </a:lnTo>
                  <a:lnTo>
                    <a:pt x="189486" y="1053684"/>
                  </a:lnTo>
                  <a:lnTo>
                    <a:pt x="159233" y="1023394"/>
                  </a:lnTo>
                  <a:lnTo>
                    <a:pt x="131111" y="989933"/>
                  </a:lnTo>
                  <a:lnTo>
                    <a:pt x="105279" y="953506"/>
                  </a:lnTo>
                  <a:lnTo>
                    <a:pt x="81894" y="914318"/>
                  </a:lnTo>
                  <a:lnTo>
                    <a:pt x="61115" y="872574"/>
                  </a:lnTo>
                  <a:lnTo>
                    <a:pt x="43099" y="828478"/>
                  </a:lnTo>
                  <a:lnTo>
                    <a:pt x="28004" y="782235"/>
                  </a:lnTo>
                  <a:lnTo>
                    <a:pt x="15989" y="734049"/>
                  </a:lnTo>
                  <a:lnTo>
                    <a:pt x="7211" y="684125"/>
                  </a:lnTo>
                  <a:lnTo>
                    <a:pt x="1829" y="632668"/>
                  </a:lnTo>
                  <a:lnTo>
                    <a:pt x="0" y="579882"/>
                  </a:lnTo>
                  <a:lnTo>
                    <a:pt x="1829" y="527095"/>
                  </a:lnTo>
                  <a:lnTo>
                    <a:pt x="7211" y="475638"/>
                  </a:lnTo>
                  <a:lnTo>
                    <a:pt x="15989" y="425714"/>
                  </a:lnTo>
                  <a:lnTo>
                    <a:pt x="28004" y="377528"/>
                  </a:lnTo>
                  <a:lnTo>
                    <a:pt x="43099" y="331285"/>
                  </a:lnTo>
                  <a:lnTo>
                    <a:pt x="61115" y="287189"/>
                  </a:lnTo>
                  <a:lnTo>
                    <a:pt x="81894" y="245445"/>
                  </a:lnTo>
                  <a:lnTo>
                    <a:pt x="105279" y="206257"/>
                  </a:lnTo>
                  <a:lnTo>
                    <a:pt x="131111" y="169830"/>
                  </a:lnTo>
                  <a:lnTo>
                    <a:pt x="159233" y="136369"/>
                  </a:lnTo>
                  <a:lnTo>
                    <a:pt x="189486" y="106079"/>
                  </a:lnTo>
                  <a:lnTo>
                    <a:pt x="221713" y="79163"/>
                  </a:lnTo>
                  <a:lnTo>
                    <a:pt x="255756" y="55827"/>
                  </a:lnTo>
                  <a:lnTo>
                    <a:pt x="291456" y="36274"/>
                  </a:lnTo>
                  <a:lnTo>
                    <a:pt x="328656" y="20711"/>
                  </a:lnTo>
                  <a:lnTo>
                    <a:pt x="367198" y="9341"/>
                  </a:lnTo>
                  <a:lnTo>
                    <a:pt x="406923" y="2369"/>
                  </a:lnTo>
                  <a:lnTo>
                    <a:pt x="447675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229287" y="3759797"/>
            <a:ext cx="198373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514984" algn="l"/>
                <a:tab pos="515620" algn="l"/>
              </a:tabLst>
            </a:pP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произведена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модернизация столярной </a:t>
            </a:r>
            <a:r>
              <a:rPr sz="1400" b="0" spc="-3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швейной</a:t>
            </a:r>
            <a:r>
              <a:rPr sz="1400" b="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мастерских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890515" y="390143"/>
            <a:ext cx="3229610" cy="1363980"/>
            <a:chOff x="4890515" y="390143"/>
            <a:chExt cx="3229610" cy="1363980"/>
          </a:xfrm>
        </p:grpSpPr>
        <p:sp>
          <p:nvSpPr>
            <p:cNvPr id="16" name="object 16"/>
            <p:cNvSpPr/>
            <p:nvPr/>
          </p:nvSpPr>
          <p:spPr>
            <a:xfrm>
              <a:off x="4896611" y="396239"/>
              <a:ext cx="3217545" cy="1351915"/>
            </a:xfrm>
            <a:custGeom>
              <a:avLst/>
              <a:gdLst/>
              <a:ahLst/>
              <a:cxnLst/>
              <a:rect l="l" t="t" r="r" b="b"/>
              <a:pathLst>
                <a:path w="3217545" h="1351914">
                  <a:moveTo>
                    <a:pt x="2699639" y="0"/>
                  </a:moveTo>
                  <a:lnTo>
                    <a:pt x="517525" y="0"/>
                  </a:lnTo>
                  <a:lnTo>
                    <a:pt x="475089" y="2240"/>
                  </a:lnTo>
                  <a:lnTo>
                    <a:pt x="433597" y="8847"/>
                  </a:lnTo>
                  <a:lnTo>
                    <a:pt x="393180" y="19645"/>
                  </a:lnTo>
                  <a:lnTo>
                    <a:pt x="353974" y="34460"/>
                  </a:lnTo>
                  <a:lnTo>
                    <a:pt x="316110" y="53119"/>
                  </a:lnTo>
                  <a:lnTo>
                    <a:pt x="279723" y="75448"/>
                  </a:lnTo>
                  <a:lnTo>
                    <a:pt x="244946" y="101272"/>
                  </a:lnTo>
                  <a:lnTo>
                    <a:pt x="211912" y="130417"/>
                  </a:lnTo>
                  <a:lnTo>
                    <a:pt x="180754" y="162710"/>
                  </a:lnTo>
                  <a:lnTo>
                    <a:pt x="151606" y="197977"/>
                  </a:lnTo>
                  <a:lnTo>
                    <a:pt x="124601" y="236042"/>
                  </a:lnTo>
                  <a:lnTo>
                    <a:pt x="99872" y="276734"/>
                  </a:lnTo>
                  <a:lnTo>
                    <a:pt x="77554" y="319876"/>
                  </a:lnTo>
                  <a:lnTo>
                    <a:pt x="57778" y="365296"/>
                  </a:lnTo>
                  <a:lnTo>
                    <a:pt x="40679" y="412819"/>
                  </a:lnTo>
                  <a:lnTo>
                    <a:pt x="26390" y="462271"/>
                  </a:lnTo>
                  <a:lnTo>
                    <a:pt x="15044" y="513479"/>
                  </a:lnTo>
                  <a:lnTo>
                    <a:pt x="6775" y="566268"/>
                  </a:lnTo>
                  <a:lnTo>
                    <a:pt x="1716" y="620464"/>
                  </a:lnTo>
                  <a:lnTo>
                    <a:pt x="0" y="675894"/>
                  </a:lnTo>
                  <a:lnTo>
                    <a:pt x="1716" y="731323"/>
                  </a:lnTo>
                  <a:lnTo>
                    <a:pt x="6775" y="785519"/>
                  </a:lnTo>
                  <a:lnTo>
                    <a:pt x="15044" y="838308"/>
                  </a:lnTo>
                  <a:lnTo>
                    <a:pt x="26390" y="889516"/>
                  </a:lnTo>
                  <a:lnTo>
                    <a:pt x="40679" y="938968"/>
                  </a:lnTo>
                  <a:lnTo>
                    <a:pt x="57778" y="986491"/>
                  </a:lnTo>
                  <a:lnTo>
                    <a:pt x="77554" y="1031911"/>
                  </a:lnTo>
                  <a:lnTo>
                    <a:pt x="99872" y="1075053"/>
                  </a:lnTo>
                  <a:lnTo>
                    <a:pt x="124601" y="1115745"/>
                  </a:lnTo>
                  <a:lnTo>
                    <a:pt x="151606" y="1153810"/>
                  </a:lnTo>
                  <a:lnTo>
                    <a:pt x="180754" y="1189077"/>
                  </a:lnTo>
                  <a:lnTo>
                    <a:pt x="211912" y="1221370"/>
                  </a:lnTo>
                  <a:lnTo>
                    <a:pt x="244946" y="1250515"/>
                  </a:lnTo>
                  <a:lnTo>
                    <a:pt x="279723" y="1276339"/>
                  </a:lnTo>
                  <a:lnTo>
                    <a:pt x="316110" y="1298668"/>
                  </a:lnTo>
                  <a:lnTo>
                    <a:pt x="353974" y="1317327"/>
                  </a:lnTo>
                  <a:lnTo>
                    <a:pt x="393180" y="1332142"/>
                  </a:lnTo>
                  <a:lnTo>
                    <a:pt x="433597" y="1342940"/>
                  </a:lnTo>
                  <a:lnTo>
                    <a:pt x="475089" y="1349547"/>
                  </a:lnTo>
                  <a:lnTo>
                    <a:pt x="517525" y="1351788"/>
                  </a:lnTo>
                  <a:lnTo>
                    <a:pt x="2699639" y="1351788"/>
                  </a:lnTo>
                  <a:lnTo>
                    <a:pt x="2742074" y="1349547"/>
                  </a:lnTo>
                  <a:lnTo>
                    <a:pt x="2783566" y="1342940"/>
                  </a:lnTo>
                  <a:lnTo>
                    <a:pt x="2823983" y="1332142"/>
                  </a:lnTo>
                  <a:lnTo>
                    <a:pt x="2863189" y="1317327"/>
                  </a:lnTo>
                  <a:lnTo>
                    <a:pt x="2901053" y="1298668"/>
                  </a:lnTo>
                  <a:lnTo>
                    <a:pt x="2937440" y="1276339"/>
                  </a:lnTo>
                  <a:lnTo>
                    <a:pt x="2972217" y="1250515"/>
                  </a:lnTo>
                  <a:lnTo>
                    <a:pt x="3005251" y="1221370"/>
                  </a:lnTo>
                  <a:lnTo>
                    <a:pt x="3036409" y="1189077"/>
                  </a:lnTo>
                  <a:lnTo>
                    <a:pt x="3065557" y="1153810"/>
                  </a:lnTo>
                  <a:lnTo>
                    <a:pt x="3092562" y="1115745"/>
                  </a:lnTo>
                  <a:lnTo>
                    <a:pt x="3117291" y="1075053"/>
                  </a:lnTo>
                  <a:lnTo>
                    <a:pt x="3139609" y="1031911"/>
                  </a:lnTo>
                  <a:lnTo>
                    <a:pt x="3159385" y="986491"/>
                  </a:lnTo>
                  <a:lnTo>
                    <a:pt x="3176484" y="938968"/>
                  </a:lnTo>
                  <a:lnTo>
                    <a:pt x="3190773" y="889516"/>
                  </a:lnTo>
                  <a:lnTo>
                    <a:pt x="3202119" y="838308"/>
                  </a:lnTo>
                  <a:lnTo>
                    <a:pt x="3210388" y="785519"/>
                  </a:lnTo>
                  <a:lnTo>
                    <a:pt x="3215447" y="731323"/>
                  </a:lnTo>
                  <a:lnTo>
                    <a:pt x="3217164" y="675894"/>
                  </a:lnTo>
                  <a:lnTo>
                    <a:pt x="3215447" y="620464"/>
                  </a:lnTo>
                  <a:lnTo>
                    <a:pt x="3210388" y="566268"/>
                  </a:lnTo>
                  <a:lnTo>
                    <a:pt x="3202119" y="513479"/>
                  </a:lnTo>
                  <a:lnTo>
                    <a:pt x="3190773" y="462271"/>
                  </a:lnTo>
                  <a:lnTo>
                    <a:pt x="3176484" y="412819"/>
                  </a:lnTo>
                  <a:lnTo>
                    <a:pt x="3159385" y="365296"/>
                  </a:lnTo>
                  <a:lnTo>
                    <a:pt x="3139609" y="319876"/>
                  </a:lnTo>
                  <a:lnTo>
                    <a:pt x="3117291" y="276734"/>
                  </a:lnTo>
                  <a:lnTo>
                    <a:pt x="3092562" y="236042"/>
                  </a:lnTo>
                  <a:lnTo>
                    <a:pt x="3065557" y="197977"/>
                  </a:lnTo>
                  <a:lnTo>
                    <a:pt x="3036409" y="162710"/>
                  </a:lnTo>
                  <a:lnTo>
                    <a:pt x="3005251" y="130417"/>
                  </a:lnTo>
                  <a:lnTo>
                    <a:pt x="2972217" y="101272"/>
                  </a:lnTo>
                  <a:lnTo>
                    <a:pt x="2937440" y="75448"/>
                  </a:lnTo>
                  <a:lnTo>
                    <a:pt x="2901053" y="53119"/>
                  </a:lnTo>
                  <a:lnTo>
                    <a:pt x="2863189" y="34460"/>
                  </a:lnTo>
                  <a:lnTo>
                    <a:pt x="2823983" y="19645"/>
                  </a:lnTo>
                  <a:lnTo>
                    <a:pt x="2783566" y="8847"/>
                  </a:lnTo>
                  <a:lnTo>
                    <a:pt x="2742074" y="2240"/>
                  </a:lnTo>
                  <a:lnTo>
                    <a:pt x="2699639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96611" y="396239"/>
              <a:ext cx="3217545" cy="1351915"/>
            </a:xfrm>
            <a:custGeom>
              <a:avLst/>
              <a:gdLst/>
              <a:ahLst/>
              <a:cxnLst/>
              <a:rect l="l" t="t" r="r" b="b"/>
              <a:pathLst>
                <a:path w="3217545" h="1351914">
                  <a:moveTo>
                    <a:pt x="517525" y="0"/>
                  </a:moveTo>
                  <a:lnTo>
                    <a:pt x="2699639" y="0"/>
                  </a:lnTo>
                  <a:lnTo>
                    <a:pt x="2742074" y="2240"/>
                  </a:lnTo>
                  <a:lnTo>
                    <a:pt x="2783566" y="8847"/>
                  </a:lnTo>
                  <a:lnTo>
                    <a:pt x="2823983" y="19645"/>
                  </a:lnTo>
                  <a:lnTo>
                    <a:pt x="2863189" y="34460"/>
                  </a:lnTo>
                  <a:lnTo>
                    <a:pt x="2901053" y="53119"/>
                  </a:lnTo>
                  <a:lnTo>
                    <a:pt x="2937440" y="75448"/>
                  </a:lnTo>
                  <a:lnTo>
                    <a:pt x="2972217" y="101272"/>
                  </a:lnTo>
                  <a:lnTo>
                    <a:pt x="3005251" y="130417"/>
                  </a:lnTo>
                  <a:lnTo>
                    <a:pt x="3036409" y="162710"/>
                  </a:lnTo>
                  <a:lnTo>
                    <a:pt x="3065557" y="197977"/>
                  </a:lnTo>
                  <a:lnTo>
                    <a:pt x="3092562" y="236042"/>
                  </a:lnTo>
                  <a:lnTo>
                    <a:pt x="3117291" y="276734"/>
                  </a:lnTo>
                  <a:lnTo>
                    <a:pt x="3139609" y="319876"/>
                  </a:lnTo>
                  <a:lnTo>
                    <a:pt x="3159385" y="365296"/>
                  </a:lnTo>
                  <a:lnTo>
                    <a:pt x="3176484" y="412819"/>
                  </a:lnTo>
                  <a:lnTo>
                    <a:pt x="3190773" y="462271"/>
                  </a:lnTo>
                  <a:lnTo>
                    <a:pt x="3202119" y="513479"/>
                  </a:lnTo>
                  <a:lnTo>
                    <a:pt x="3210388" y="566268"/>
                  </a:lnTo>
                  <a:lnTo>
                    <a:pt x="3215447" y="620464"/>
                  </a:lnTo>
                  <a:lnTo>
                    <a:pt x="3217164" y="675894"/>
                  </a:lnTo>
                  <a:lnTo>
                    <a:pt x="3215447" y="731323"/>
                  </a:lnTo>
                  <a:lnTo>
                    <a:pt x="3210388" y="785519"/>
                  </a:lnTo>
                  <a:lnTo>
                    <a:pt x="3202119" y="838308"/>
                  </a:lnTo>
                  <a:lnTo>
                    <a:pt x="3190773" y="889516"/>
                  </a:lnTo>
                  <a:lnTo>
                    <a:pt x="3176484" y="938968"/>
                  </a:lnTo>
                  <a:lnTo>
                    <a:pt x="3159385" y="986491"/>
                  </a:lnTo>
                  <a:lnTo>
                    <a:pt x="3139609" y="1031911"/>
                  </a:lnTo>
                  <a:lnTo>
                    <a:pt x="3117291" y="1075053"/>
                  </a:lnTo>
                  <a:lnTo>
                    <a:pt x="3092562" y="1115745"/>
                  </a:lnTo>
                  <a:lnTo>
                    <a:pt x="3065557" y="1153810"/>
                  </a:lnTo>
                  <a:lnTo>
                    <a:pt x="3036409" y="1189077"/>
                  </a:lnTo>
                  <a:lnTo>
                    <a:pt x="3005251" y="1221370"/>
                  </a:lnTo>
                  <a:lnTo>
                    <a:pt x="2972217" y="1250515"/>
                  </a:lnTo>
                  <a:lnTo>
                    <a:pt x="2937440" y="1276339"/>
                  </a:lnTo>
                  <a:lnTo>
                    <a:pt x="2901053" y="1298668"/>
                  </a:lnTo>
                  <a:lnTo>
                    <a:pt x="2863189" y="1317327"/>
                  </a:lnTo>
                  <a:lnTo>
                    <a:pt x="2823983" y="1332142"/>
                  </a:lnTo>
                  <a:lnTo>
                    <a:pt x="2783566" y="1342940"/>
                  </a:lnTo>
                  <a:lnTo>
                    <a:pt x="2742074" y="1349547"/>
                  </a:lnTo>
                  <a:lnTo>
                    <a:pt x="2699639" y="1351788"/>
                  </a:lnTo>
                  <a:lnTo>
                    <a:pt x="517525" y="1351788"/>
                  </a:lnTo>
                  <a:lnTo>
                    <a:pt x="475089" y="1349547"/>
                  </a:lnTo>
                  <a:lnTo>
                    <a:pt x="433597" y="1342940"/>
                  </a:lnTo>
                  <a:lnTo>
                    <a:pt x="393180" y="1332142"/>
                  </a:lnTo>
                  <a:lnTo>
                    <a:pt x="353974" y="1317327"/>
                  </a:lnTo>
                  <a:lnTo>
                    <a:pt x="316110" y="1298668"/>
                  </a:lnTo>
                  <a:lnTo>
                    <a:pt x="279723" y="1276339"/>
                  </a:lnTo>
                  <a:lnTo>
                    <a:pt x="244946" y="1250515"/>
                  </a:lnTo>
                  <a:lnTo>
                    <a:pt x="211912" y="1221370"/>
                  </a:lnTo>
                  <a:lnTo>
                    <a:pt x="180754" y="1189077"/>
                  </a:lnTo>
                  <a:lnTo>
                    <a:pt x="151606" y="1153810"/>
                  </a:lnTo>
                  <a:lnTo>
                    <a:pt x="124601" y="1115745"/>
                  </a:lnTo>
                  <a:lnTo>
                    <a:pt x="99872" y="1075053"/>
                  </a:lnTo>
                  <a:lnTo>
                    <a:pt x="77554" y="1031911"/>
                  </a:lnTo>
                  <a:lnTo>
                    <a:pt x="57778" y="986491"/>
                  </a:lnTo>
                  <a:lnTo>
                    <a:pt x="40679" y="938968"/>
                  </a:lnTo>
                  <a:lnTo>
                    <a:pt x="26390" y="889516"/>
                  </a:lnTo>
                  <a:lnTo>
                    <a:pt x="15044" y="838308"/>
                  </a:lnTo>
                  <a:lnTo>
                    <a:pt x="6775" y="785519"/>
                  </a:lnTo>
                  <a:lnTo>
                    <a:pt x="1716" y="731323"/>
                  </a:lnTo>
                  <a:lnTo>
                    <a:pt x="0" y="675894"/>
                  </a:lnTo>
                  <a:lnTo>
                    <a:pt x="1716" y="620464"/>
                  </a:lnTo>
                  <a:lnTo>
                    <a:pt x="6775" y="566268"/>
                  </a:lnTo>
                  <a:lnTo>
                    <a:pt x="15044" y="513479"/>
                  </a:lnTo>
                  <a:lnTo>
                    <a:pt x="26390" y="462271"/>
                  </a:lnTo>
                  <a:lnTo>
                    <a:pt x="40679" y="412819"/>
                  </a:lnTo>
                  <a:lnTo>
                    <a:pt x="57778" y="365296"/>
                  </a:lnTo>
                  <a:lnTo>
                    <a:pt x="77554" y="319876"/>
                  </a:lnTo>
                  <a:lnTo>
                    <a:pt x="99872" y="276734"/>
                  </a:lnTo>
                  <a:lnTo>
                    <a:pt x="124601" y="236042"/>
                  </a:lnTo>
                  <a:lnTo>
                    <a:pt x="151606" y="197977"/>
                  </a:lnTo>
                  <a:lnTo>
                    <a:pt x="180754" y="162710"/>
                  </a:lnTo>
                  <a:lnTo>
                    <a:pt x="211912" y="130417"/>
                  </a:lnTo>
                  <a:lnTo>
                    <a:pt x="244946" y="101272"/>
                  </a:lnTo>
                  <a:lnTo>
                    <a:pt x="279723" y="75448"/>
                  </a:lnTo>
                  <a:lnTo>
                    <a:pt x="316110" y="53119"/>
                  </a:lnTo>
                  <a:lnTo>
                    <a:pt x="353974" y="34460"/>
                  </a:lnTo>
                  <a:lnTo>
                    <a:pt x="393180" y="19645"/>
                  </a:lnTo>
                  <a:lnTo>
                    <a:pt x="433597" y="8847"/>
                  </a:lnTo>
                  <a:lnTo>
                    <a:pt x="475089" y="2240"/>
                  </a:lnTo>
                  <a:lnTo>
                    <a:pt x="517525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145570" y="405098"/>
            <a:ext cx="2700959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5"/>
              </a:spcBef>
              <a:tabLst>
                <a:tab pos="299085" algn="l"/>
                <a:tab pos="299720" algn="l"/>
              </a:tabLst>
            </a:pP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закуплено профессиональное </a:t>
            </a:r>
            <a:r>
              <a:rPr sz="1400" b="0" spc="-3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</a:t>
            </a:r>
            <a:r>
              <a:rPr sz="1400" b="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приготовления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кислородных</a:t>
            </a:r>
            <a:r>
              <a:rPr lang="en-US" sz="1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коктейлей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внедрена </a:t>
            </a:r>
            <a:r>
              <a:rPr sz="1400" b="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кислородотерапия</a:t>
            </a:r>
            <a:r>
              <a:rPr sz="1400" b="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воспитанников</a:t>
            </a:r>
            <a:r>
              <a:rPr sz="1400" b="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СРЦ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49326" y="2348229"/>
            <a:ext cx="2720975" cy="1128395"/>
            <a:chOff x="449326" y="2348229"/>
            <a:chExt cx="2720975" cy="1128395"/>
          </a:xfrm>
        </p:grpSpPr>
        <p:sp>
          <p:nvSpPr>
            <p:cNvPr id="20" name="object 20"/>
            <p:cNvSpPr/>
            <p:nvPr/>
          </p:nvSpPr>
          <p:spPr>
            <a:xfrm>
              <a:off x="455676" y="2354579"/>
              <a:ext cx="2708275" cy="1115695"/>
            </a:xfrm>
            <a:custGeom>
              <a:avLst/>
              <a:gdLst/>
              <a:ahLst/>
              <a:cxnLst/>
              <a:rect l="l" t="t" r="r" b="b"/>
              <a:pathLst>
                <a:path w="2708275" h="1115695">
                  <a:moveTo>
                    <a:pt x="2272411" y="0"/>
                  </a:moveTo>
                  <a:lnTo>
                    <a:pt x="435686" y="0"/>
                  </a:lnTo>
                  <a:lnTo>
                    <a:pt x="393726" y="2552"/>
                  </a:lnTo>
                  <a:lnTo>
                    <a:pt x="352894" y="10055"/>
                  </a:lnTo>
                  <a:lnTo>
                    <a:pt x="313374" y="22275"/>
                  </a:lnTo>
                  <a:lnTo>
                    <a:pt x="275347" y="38978"/>
                  </a:lnTo>
                  <a:lnTo>
                    <a:pt x="238997" y="59930"/>
                  </a:lnTo>
                  <a:lnTo>
                    <a:pt x="204505" y="84897"/>
                  </a:lnTo>
                  <a:lnTo>
                    <a:pt x="172055" y="113647"/>
                  </a:lnTo>
                  <a:lnTo>
                    <a:pt x="141829" y="145946"/>
                  </a:lnTo>
                  <a:lnTo>
                    <a:pt x="114010" y="181560"/>
                  </a:lnTo>
                  <a:lnTo>
                    <a:pt x="88780" y="220255"/>
                  </a:lnTo>
                  <a:lnTo>
                    <a:pt x="66321" y="261798"/>
                  </a:lnTo>
                  <a:lnTo>
                    <a:pt x="46817" y="305956"/>
                  </a:lnTo>
                  <a:lnTo>
                    <a:pt x="30450" y="352494"/>
                  </a:lnTo>
                  <a:lnTo>
                    <a:pt x="17401" y="401180"/>
                  </a:lnTo>
                  <a:lnTo>
                    <a:pt x="7855" y="451779"/>
                  </a:lnTo>
                  <a:lnTo>
                    <a:pt x="1994" y="504058"/>
                  </a:lnTo>
                  <a:lnTo>
                    <a:pt x="0" y="557784"/>
                  </a:lnTo>
                  <a:lnTo>
                    <a:pt x="1994" y="611509"/>
                  </a:lnTo>
                  <a:lnTo>
                    <a:pt x="7855" y="663788"/>
                  </a:lnTo>
                  <a:lnTo>
                    <a:pt x="17401" y="714387"/>
                  </a:lnTo>
                  <a:lnTo>
                    <a:pt x="30450" y="763073"/>
                  </a:lnTo>
                  <a:lnTo>
                    <a:pt x="46817" y="809611"/>
                  </a:lnTo>
                  <a:lnTo>
                    <a:pt x="66321" y="853769"/>
                  </a:lnTo>
                  <a:lnTo>
                    <a:pt x="88780" y="895312"/>
                  </a:lnTo>
                  <a:lnTo>
                    <a:pt x="114010" y="934007"/>
                  </a:lnTo>
                  <a:lnTo>
                    <a:pt x="141829" y="969621"/>
                  </a:lnTo>
                  <a:lnTo>
                    <a:pt x="172055" y="1001920"/>
                  </a:lnTo>
                  <a:lnTo>
                    <a:pt x="204505" y="1030670"/>
                  </a:lnTo>
                  <a:lnTo>
                    <a:pt x="238997" y="1055637"/>
                  </a:lnTo>
                  <a:lnTo>
                    <a:pt x="275347" y="1076589"/>
                  </a:lnTo>
                  <a:lnTo>
                    <a:pt x="313374" y="1093292"/>
                  </a:lnTo>
                  <a:lnTo>
                    <a:pt x="352894" y="1105512"/>
                  </a:lnTo>
                  <a:lnTo>
                    <a:pt x="393726" y="1113015"/>
                  </a:lnTo>
                  <a:lnTo>
                    <a:pt x="435686" y="1115568"/>
                  </a:lnTo>
                  <a:lnTo>
                    <a:pt x="2272411" y="1115568"/>
                  </a:lnTo>
                  <a:lnTo>
                    <a:pt x="2314377" y="1113015"/>
                  </a:lnTo>
                  <a:lnTo>
                    <a:pt x="2355215" y="1105512"/>
                  </a:lnTo>
                  <a:lnTo>
                    <a:pt x="2394740" y="1093292"/>
                  </a:lnTo>
                  <a:lnTo>
                    <a:pt x="2432772" y="1076589"/>
                  </a:lnTo>
                  <a:lnTo>
                    <a:pt x="2469127" y="1055637"/>
                  </a:lnTo>
                  <a:lnTo>
                    <a:pt x="2503622" y="1030670"/>
                  </a:lnTo>
                  <a:lnTo>
                    <a:pt x="2536076" y="1001920"/>
                  </a:lnTo>
                  <a:lnTo>
                    <a:pt x="2566305" y="969621"/>
                  </a:lnTo>
                  <a:lnTo>
                    <a:pt x="2594127" y="934007"/>
                  </a:lnTo>
                  <a:lnTo>
                    <a:pt x="2619360" y="895312"/>
                  </a:lnTo>
                  <a:lnTo>
                    <a:pt x="2641820" y="853769"/>
                  </a:lnTo>
                  <a:lnTo>
                    <a:pt x="2661326" y="809611"/>
                  </a:lnTo>
                  <a:lnTo>
                    <a:pt x="2677695" y="763073"/>
                  </a:lnTo>
                  <a:lnTo>
                    <a:pt x="2690744" y="714387"/>
                  </a:lnTo>
                  <a:lnTo>
                    <a:pt x="2700291" y="663788"/>
                  </a:lnTo>
                  <a:lnTo>
                    <a:pt x="2706153" y="611509"/>
                  </a:lnTo>
                  <a:lnTo>
                    <a:pt x="2708148" y="557784"/>
                  </a:lnTo>
                  <a:lnTo>
                    <a:pt x="2706153" y="504058"/>
                  </a:lnTo>
                  <a:lnTo>
                    <a:pt x="2700291" y="451779"/>
                  </a:lnTo>
                  <a:lnTo>
                    <a:pt x="2690744" y="401180"/>
                  </a:lnTo>
                  <a:lnTo>
                    <a:pt x="2677695" y="352494"/>
                  </a:lnTo>
                  <a:lnTo>
                    <a:pt x="2661326" y="305956"/>
                  </a:lnTo>
                  <a:lnTo>
                    <a:pt x="2641820" y="261798"/>
                  </a:lnTo>
                  <a:lnTo>
                    <a:pt x="2619360" y="220255"/>
                  </a:lnTo>
                  <a:lnTo>
                    <a:pt x="2594127" y="181560"/>
                  </a:lnTo>
                  <a:lnTo>
                    <a:pt x="2566305" y="145946"/>
                  </a:lnTo>
                  <a:lnTo>
                    <a:pt x="2536076" y="113647"/>
                  </a:lnTo>
                  <a:lnTo>
                    <a:pt x="2503622" y="84897"/>
                  </a:lnTo>
                  <a:lnTo>
                    <a:pt x="2469127" y="59930"/>
                  </a:lnTo>
                  <a:lnTo>
                    <a:pt x="2432772" y="38978"/>
                  </a:lnTo>
                  <a:lnTo>
                    <a:pt x="2394740" y="22275"/>
                  </a:lnTo>
                  <a:lnTo>
                    <a:pt x="2355215" y="10055"/>
                  </a:lnTo>
                  <a:lnTo>
                    <a:pt x="2314377" y="2552"/>
                  </a:lnTo>
                  <a:lnTo>
                    <a:pt x="2272411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55676" y="2354579"/>
              <a:ext cx="2708275" cy="1115695"/>
            </a:xfrm>
            <a:custGeom>
              <a:avLst/>
              <a:gdLst/>
              <a:ahLst/>
              <a:cxnLst/>
              <a:rect l="l" t="t" r="r" b="b"/>
              <a:pathLst>
                <a:path w="2708275" h="1115695">
                  <a:moveTo>
                    <a:pt x="435686" y="0"/>
                  </a:moveTo>
                  <a:lnTo>
                    <a:pt x="2272411" y="0"/>
                  </a:lnTo>
                  <a:lnTo>
                    <a:pt x="2314377" y="2552"/>
                  </a:lnTo>
                  <a:lnTo>
                    <a:pt x="2355215" y="10055"/>
                  </a:lnTo>
                  <a:lnTo>
                    <a:pt x="2394740" y="22275"/>
                  </a:lnTo>
                  <a:lnTo>
                    <a:pt x="2432772" y="38978"/>
                  </a:lnTo>
                  <a:lnTo>
                    <a:pt x="2469127" y="59930"/>
                  </a:lnTo>
                  <a:lnTo>
                    <a:pt x="2503622" y="84897"/>
                  </a:lnTo>
                  <a:lnTo>
                    <a:pt x="2536076" y="113647"/>
                  </a:lnTo>
                  <a:lnTo>
                    <a:pt x="2566305" y="145946"/>
                  </a:lnTo>
                  <a:lnTo>
                    <a:pt x="2594127" y="181560"/>
                  </a:lnTo>
                  <a:lnTo>
                    <a:pt x="2619360" y="220255"/>
                  </a:lnTo>
                  <a:lnTo>
                    <a:pt x="2641820" y="261798"/>
                  </a:lnTo>
                  <a:lnTo>
                    <a:pt x="2661326" y="305956"/>
                  </a:lnTo>
                  <a:lnTo>
                    <a:pt x="2677695" y="352494"/>
                  </a:lnTo>
                  <a:lnTo>
                    <a:pt x="2690744" y="401180"/>
                  </a:lnTo>
                  <a:lnTo>
                    <a:pt x="2700291" y="451779"/>
                  </a:lnTo>
                  <a:lnTo>
                    <a:pt x="2706153" y="504058"/>
                  </a:lnTo>
                  <a:lnTo>
                    <a:pt x="2708148" y="557784"/>
                  </a:lnTo>
                  <a:lnTo>
                    <a:pt x="2706153" y="611509"/>
                  </a:lnTo>
                  <a:lnTo>
                    <a:pt x="2700291" y="663788"/>
                  </a:lnTo>
                  <a:lnTo>
                    <a:pt x="2690744" y="714387"/>
                  </a:lnTo>
                  <a:lnTo>
                    <a:pt x="2677695" y="763073"/>
                  </a:lnTo>
                  <a:lnTo>
                    <a:pt x="2661326" y="809611"/>
                  </a:lnTo>
                  <a:lnTo>
                    <a:pt x="2641820" y="853769"/>
                  </a:lnTo>
                  <a:lnTo>
                    <a:pt x="2619360" y="895312"/>
                  </a:lnTo>
                  <a:lnTo>
                    <a:pt x="2594127" y="934007"/>
                  </a:lnTo>
                  <a:lnTo>
                    <a:pt x="2566305" y="969621"/>
                  </a:lnTo>
                  <a:lnTo>
                    <a:pt x="2536076" y="1001920"/>
                  </a:lnTo>
                  <a:lnTo>
                    <a:pt x="2503622" y="1030670"/>
                  </a:lnTo>
                  <a:lnTo>
                    <a:pt x="2469127" y="1055637"/>
                  </a:lnTo>
                  <a:lnTo>
                    <a:pt x="2432772" y="1076589"/>
                  </a:lnTo>
                  <a:lnTo>
                    <a:pt x="2394740" y="1093292"/>
                  </a:lnTo>
                  <a:lnTo>
                    <a:pt x="2355215" y="1105512"/>
                  </a:lnTo>
                  <a:lnTo>
                    <a:pt x="2314377" y="1113015"/>
                  </a:lnTo>
                  <a:lnTo>
                    <a:pt x="2272411" y="1115568"/>
                  </a:lnTo>
                  <a:lnTo>
                    <a:pt x="435686" y="1115568"/>
                  </a:lnTo>
                  <a:lnTo>
                    <a:pt x="393726" y="1113015"/>
                  </a:lnTo>
                  <a:lnTo>
                    <a:pt x="352894" y="1105512"/>
                  </a:lnTo>
                  <a:lnTo>
                    <a:pt x="313374" y="1093292"/>
                  </a:lnTo>
                  <a:lnTo>
                    <a:pt x="275347" y="1076589"/>
                  </a:lnTo>
                  <a:lnTo>
                    <a:pt x="238997" y="1055637"/>
                  </a:lnTo>
                  <a:lnTo>
                    <a:pt x="204505" y="1030670"/>
                  </a:lnTo>
                  <a:lnTo>
                    <a:pt x="172055" y="1001920"/>
                  </a:lnTo>
                  <a:lnTo>
                    <a:pt x="141829" y="969621"/>
                  </a:lnTo>
                  <a:lnTo>
                    <a:pt x="114010" y="934007"/>
                  </a:lnTo>
                  <a:lnTo>
                    <a:pt x="88780" y="895312"/>
                  </a:lnTo>
                  <a:lnTo>
                    <a:pt x="66321" y="853769"/>
                  </a:lnTo>
                  <a:lnTo>
                    <a:pt x="46817" y="809611"/>
                  </a:lnTo>
                  <a:lnTo>
                    <a:pt x="30450" y="763073"/>
                  </a:lnTo>
                  <a:lnTo>
                    <a:pt x="17401" y="714387"/>
                  </a:lnTo>
                  <a:lnTo>
                    <a:pt x="7855" y="663788"/>
                  </a:lnTo>
                  <a:lnTo>
                    <a:pt x="1994" y="611509"/>
                  </a:lnTo>
                  <a:lnTo>
                    <a:pt x="0" y="557784"/>
                  </a:lnTo>
                  <a:lnTo>
                    <a:pt x="1994" y="504058"/>
                  </a:lnTo>
                  <a:lnTo>
                    <a:pt x="7855" y="451779"/>
                  </a:lnTo>
                  <a:lnTo>
                    <a:pt x="17401" y="401180"/>
                  </a:lnTo>
                  <a:lnTo>
                    <a:pt x="30450" y="352494"/>
                  </a:lnTo>
                  <a:lnTo>
                    <a:pt x="46817" y="305956"/>
                  </a:lnTo>
                  <a:lnTo>
                    <a:pt x="66321" y="261798"/>
                  </a:lnTo>
                  <a:lnTo>
                    <a:pt x="88780" y="220255"/>
                  </a:lnTo>
                  <a:lnTo>
                    <a:pt x="114010" y="181560"/>
                  </a:lnTo>
                  <a:lnTo>
                    <a:pt x="141829" y="145946"/>
                  </a:lnTo>
                  <a:lnTo>
                    <a:pt x="172055" y="113647"/>
                  </a:lnTo>
                  <a:lnTo>
                    <a:pt x="204505" y="84897"/>
                  </a:lnTo>
                  <a:lnTo>
                    <a:pt x="238997" y="59930"/>
                  </a:lnTo>
                  <a:lnTo>
                    <a:pt x="275347" y="38978"/>
                  </a:lnTo>
                  <a:lnTo>
                    <a:pt x="313374" y="22275"/>
                  </a:lnTo>
                  <a:lnTo>
                    <a:pt x="352894" y="10055"/>
                  </a:lnTo>
                  <a:lnTo>
                    <a:pt x="393726" y="2552"/>
                  </a:lnTo>
                  <a:lnTo>
                    <a:pt x="435686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98703" y="2467482"/>
            <a:ext cx="2225040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5"/>
              </a:spcBef>
              <a:tabLst>
                <a:tab pos="299085" algn="l"/>
                <a:tab pos="299720" algn="l"/>
              </a:tabLst>
            </a:pPr>
            <a:r>
              <a:rPr lang="ru-RU" sz="1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r>
              <a:rPr lang="ru-RU" sz="1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</a:t>
            </a:r>
            <a:r>
              <a:rPr lang="ru-RU" sz="14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групповых </a:t>
            </a:r>
            <a:r>
              <a:rPr lang="ru-RU" sz="1400" spc="-3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помещений СРЦ 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</a:t>
            </a:r>
            <a:r>
              <a:rPr lang="ru-RU" sz="1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полной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заменой</a:t>
            </a:r>
            <a:r>
              <a:rPr lang="ru-RU" sz="1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мебели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90016" y="3518915"/>
            <a:ext cx="3279140" cy="1668145"/>
            <a:chOff x="890016" y="3518915"/>
            <a:chExt cx="3279140" cy="166814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0016" y="3518915"/>
              <a:ext cx="3278886" cy="1668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7864" y="3730751"/>
              <a:ext cx="2747010" cy="129768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6048" y="3710939"/>
              <a:ext cx="2782824" cy="117195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540510" y="3953002"/>
            <a:ext cx="2061210" cy="668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400"/>
              </a:lnSpc>
              <a:spcBef>
                <a:spcPts val="95"/>
              </a:spcBef>
              <a:tabLst>
                <a:tab pos="299720" algn="l"/>
              </a:tabLst>
            </a:pPr>
            <a:r>
              <a:rPr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капитальный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ремонт с </a:t>
            </a:r>
            <a:r>
              <a:rPr sz="1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заменой оборудования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пищеблока</a:t>
            </a:r>
            <a:r>
              <a:rPr sz="1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прачечной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316666" y="1856300"/>
            <a:ext cx="3216910" cy="1786889"/>
            <a:chOff x="4142232" y="1914144"/>
            <a:chExt cx="3216910" cy="1786889"/>
          </a:xfrm>
        </p:grpSpPr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42232" y="1947672"/>
              <a:ext cx="3216402" cy="166814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8012" y="1914144"/>
              <a:ext cx="2489454" cy="178676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98264" y="2139696"/>
              <a:ext cx="2720340" cy="1171955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036959" y="2104359"/>
            <a:ext cx="1765935" cy="112204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98425" algn="ctr">
              <a:lnSpc>
                <a:spcPct val="100000"/>
              </a:lnSpc>
              <a:spcBef>
                <a:spcPts val="210"/>
              </a:spcBef>
              <a:buSzPct val="128571"/>
              <a:tabLst>
                <a:tab pos="437515" algn="l"/>
                <a:tab pos="438150" algn="l"/>
              </a:tabLst>
            </a:pP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установлено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indent="1905" algn="ctr">
              <a:lnSpc>
                <a:spcPct val="100200"/>
              </a:lnSpc>
              <a:spcBef>
                <a:spcPts val="105"/>
              </a:spcBef>
            </a:pP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оборудование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тренажёрного</a:t>
            </a:r>
            <a:r>
              <a:rPr sz="1400" b="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зала</a:t>
            </a:r>
            <a:r>
              <a:rPr sz="1400" b="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sz="1400" b="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младших и </a:t>
            </a: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старших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099816" y="4933174"/>
            <a:ext cx="3579495" cy="1809750"/>
            <a:chOff x="3099816" y="4933174"/>
            <a:chExt cx="3579495" cy="1809750"/>
          </a:xfrm>
        </p:grpSpPr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99816" y="4933174"/>
              <a:ext cx="3579113" cy="18097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26536" y="5003304"/>
              <a:ext cx="2969514" cy="172427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55848" y="5125212"/>
              <a:ext cx="3083052" cy="1313688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3632529" y="5252203"/>
            <a:ext cx="2480692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введён в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эксплуатацию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психокоррекционный</a:t>
            </a:r>
            <a:r>
              <a:rPr sz="1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блок</a:t>
            </a:r>
            <a:r>
              <a:rPr lang="en-US" sz="1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  <a:p>
            <a:pPr marL="86360" algn="ctr">
              <a:lnSpc>
                <a:spcPct val="100000"/>
              </a:lnSpc>
            </a:pP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сенсорной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комнатой</a:t>
            </a:r>
            <a:r>
              <a:rPr sz="1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marL="84455" algn="ctr">
              <a:lnSpc>
                <a:spcPct val="100000"/>
              </a:lnSpc>
            </a:pP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оборудованием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системе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" algn="ctr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Монтессори</a:t>
            </a:r>
          </a:p>
        </p:txBody>
      </p:sp>
      <p:grpSp>
        <p:nvGrpSpPr>
          <p:cNvPr id="38" name="object 38"/>
          <p:cNvGrpSpPr/>
          <p:nvPr/>
        </p:nvGrpSpPr>
        <p:grpSpPr>
          <a:xfrm>
            <a:off x="7119873" y="5056378"/>
            <a:ext cx="3418840" cy="1506220"/>
            <a:chOff x="7119873" y="5056378"/>
            <a:chExt cx="3418840" cy="1506220"/>
          </a:xfrm>
        </p:grpSpPr>
        <p:sp>
          <p:nvSpPr>
            <p:cNvPr id="39" name="object 39"/>
            <p:cNvSpPr/>
            <p:nvPr/>
          </p:nvSpPr>
          <p:spPr>
            <a:xfrm>
              <a:off x="7126223" y="5062728"/>
              <a:ext cx="3406140" cy="1493520"/>
            </a:xfrm>
            <a:custGeom>
              <a:avLst/>
              <a:gdLst/>
              <a:ahLst/>
              <a:cxnLst/>
              <a:rect l="l" t="t" r="r" b="b"/>
              <a:pathLst>
                <a:path w="3406140" h="1493520">
                  <a:moveTo>
                    <a:pt x="2858134" y="0"/>
                  </a:moveTo>
                  <a:lnTo>
                    <a:pt x="548004" y="0"/>
                  </a:lnTo>
                  <a:lnTo>
                    <a:pt x="507108" y="2048"/>
                  </a:lnTo>
                  <a:lnTo>
                    <a:pt x="467027" y="8098"/>
                  </a:lnTo>
                  <a:lnTo>
                    <a:pt x="427869" y="18003"/>
                  </a:lnTo>
                  <a:lnTo>
                    <a:pt x="389738" y="31621"/>
                  </a:lnTo>
                  <a:lnTo>
                    <a:pt x="352742" y="48806"/>
                  </a:lnTo>
                  <a:lnTo>
                    <a:pt x="316985" y="69414"/>
                  </a:lnTo>
                  <a:lnTo>
                    <a:pt x="282575" y="93301"/>
                  </a:lnTo>
                  <a:lnTo>
                    <a:pt x="249616" y="120321"/>
                  </a:lnTo>
                  <a:lnTo>
                    <a:pt x="218215" y="150331"/>
                  </a:lnTo>
                  <a:lnTo>
                    <a:pt x="188479" y="183186"/>
                  </a:lnTo>
                  <a:lnTo>
                    <a:pt x="160512" y="218741"/>
                  </a:lnTo>
                  <a:lnTo>
                    <a:pt x="134421" y="256852"/>
                  </a:lnTo>
                  <a:lnTo>
                    <a:pt x="110311" y="297375"/>
                  </a:lnTo>
                  <a:lnTo>
                    <a:pt x="88290" y="340165"/>
                  </a:lnTo>
                  <a:lnTo>
                    <a:pt x="68462" y="385078"/>
                  </a:lnTo>
                  <a:lnTo>
                    <a:pt x="50935" y="431968"/>
                  </a:lnTo>
                  <a:lnTo>
                    <a:pt x="35813" y="480692"/>
                  </a:lnTo>
                  <a:lnTo>
                    <a:pt x="23203" y="531105"/>
                  </a:lnTo>
                  <a:lnTo>
                    <a:pt x="13210" y="583063"/>
                  </a:lnTo>
                  <a:lnTo>
                    <a:pt x="5942" y="636421"/>
                  </a:lnTo>
                  <a:lnTo>
                    <a:pt x="1503" y="691035"/>
                  </a:lnTo>
                  <a:lnTo>
                    <a:pt x="0" y="746760"/>
                  </a:lnTo>
                  <a:lnTo>
                    <a:pt x="1503" y="802491"/>
                  </a:lnTo>
                  <a:lnTo>
                    <a:pt x="5942" y="857109"/>
                  </a:lnTo>
                  <a:lnTo>
                    <a:pt x="13210" y="910471"/>
                  </a:lnTo>
                  <a:lnTo>
                    <a:pt x="23203" y="962432"/>
                  </a:lnTo>
                  <a:lnTo>
                    <a:pt x="35813" y="1012847"/>
                  </a:lnTo>
                  <a:lnTo>
                    <a:pt x="50935" y="1061573"/>
                  </a:lnTo>
                  <a:lnTo>
                    <a:pt x="68462" y="1108464"/>
                  </a:lnTo>
                  <a:lnTo>
                    <a:pt x="88290" y="1153376"/>
                  </a:lnTo>
                  <a:lnTo>
                    <a:pt x="110311" y="1196165"/>
                  </a:lnTo>
                  <a:lnTo>
                    <a:pt x="134421" y="1236687"/>
                  </a:lnTo>
                  <a:lnTo>
                    <a:pt x="160512" y="1274797"/>
                  </a:lnTo>
                  <a:lnTo>
                    <a:pt x="188479" y="1310350"/>
                  </a:lnTo>
                  <a:lnTo>
                    <a:pt x="218215" y="1343203"/>
                  </a:lnTo>
                  <a:lnTo>
                    <a:pt x="249616" y="1373211"/>
                  </a:lnTo>
                  <a:lnTo>
                    <a:pt x="282575" y="1400229"/>
                  </a:lnTo>
                  <a:lnTo>
                    <a:pt x="316985" y="1424113"/>
                  </a:lnTo>
                  <a:lnTo>
                    <a:pt x="352742" y="1444719"/>
                  </a:lnTo>
                  <a:lnTo>
                    <a:pt x="389738" y="1461902"/>
                  </a:lnTo>
                  <a:lnTo>
                    <a:pt x="427869" y="1475518"/>
                  </a:lnTo>
                  <a:lnTo>
                    <a:pt x="467027" y="1485423"/>
                  </a:lnTo>
                  <a:lnTo>
                    <a:pt x="507108" y="1491471"/>
                  </a:lnTo>
                  <a:lnTo>
                    <a:pt x="548004" y="1493520"/>
                  </a:lnTo>
                  <a:lnTo>
                    <a:pt x="2858134" y="1493520"/>
                  </a:lnTo>
                  <a:lnTo>
                    <a:pt x="2899031" y="1491471"/>
                  </a:lnTo>
                  <a:lnTo>
                    <a:pt x="2939112" y="1485423"/>
                  </a:lnTo>
                  <a:lnTo>
                    <a:pt x="2978270" y="1475518"/>
                  </a:lnTo>
                  <a:lnTo>
                    <a:pt x="3016401" y="1461902"/>
                  </a:lnTo>
                  <a:lnTo>
                    <a:pt x="3053397" y="1444719"/>
                  </a:lnTo>
                  <a:lnTo>
                    <a:pt x="3089154" y="1424113"/>
                  </a:lnTo>
                  <a:lnTo>
                    <a:pt x="3123564" y="1400229"/>
                  </a:lnTo>
                  <a:lnTo>
                    <a:pt x="3156523" y="1373211"/>
                  </a:lnTo>
                  <a:lnTo>
                    <a:pt x="3187924" y="1343203"/>
                  </a:lnTo>
                  <a:lnTo>
                    <a:pt x="3217660" y="1310350"/>
                  </a:lnTo>
                  <a:lnTo>
                    <a:pt x="3245627" y="1274797"/>
                  </a:lnTo>
                  <a:lnTo>
                    <a:pt x="3271718" y="1236687"/>
                  </a:lnTo>
                  <a:lnTo>
                    <a:pt x="3295828" y="1196165"/>
                  </a:lnTo>
                  <a:lnTo>
                    <a:pt x="3317849" y="1153376"/>
                  </a:lnTo>
                  <a:lnTo>
                    <a:pt x="3337677" y="1108464"/>
                  </a:lnTo>
                  <a:lnTo>
                    <a:pt x="3355204" y="1061573"/>
                  </a:lnTo>
                  <a:lnTo>
                    <a:pt x="3370326" y="1012847"/>
                  </a:lnTo>
                  <a:lnTo>
                    <a:pt x="3382936" y="962432"/>
                  </a:lnTo>
                  <a:lnTo>
                    <a:pt x="3392929" y="910471"/>
                  </a:lnTo>
                  <a:lnTo>
                    <a:pt x="3400197" y="857109"/>
                  </a:lnTo>
                  <a:lnTo>
                    <a:pt x="3404636" y="802491"/>
                  </a:lnTo>
                  <a:lnTo>
                    <a:pt x="3406140" y="746760"/>
                  </a:lnTo>
                  <a:lnTo>
                    <a:pt x="3404636" y="691035"/>
                  </a:lnTo>
                  <a:lnTo>
                    <a:pt x="3400197" y="636421"/>
                  </a:lnTo>
                  <a:lnTo>
                    <a:pt x="3392929" y="583063"/>
                  </a:lnTo>
                  <a:lnTo>
                    <a:pt x="3382936" y="531105"/>
                  </a:lnTo>
                  <a:lnTo>
                    <a:pt x="3370326" y="480692"/>
                  </a:lnTo>
                  <a:lnTo>
                    <a:pt x="3355204" y="431968"/>
                  </a:lnTo>
                  <a:lnTo>
                    <a:pt x="3337677" y="385078"/>
                  </a:lnTo>
                  <a:lnTo>
                    <a:pt x="3317849" y="340165"/>
                  </a:lnTo>
                  <a:lnTo>
                    <a:pt x="3295828" y="297375"/>
                  </a:lnTo>
                  <a:lnTo>
                    <a:pt x="3271718" y="256852"/>
                  </a:lnTo>
                  <a:lnTo>
                    <a:pt x="3245627" y="218741"/>
                  </a:lnTo>
                  <a:lnTo>
                    <a:pt x="3217660" y="183186"/>
                  </a:lnTo>
                  <a:lnTo>
                    <a:pt x="3187924" y="150331"/>
                  </a:lnTo>
                  <a:lnTo>
                    <a:pt x="3156523" y="120321"/>
                  </a:lnTo>
                  <a:lnTo>
                    <a:pt x="3123564" y="93301"/>
                  </a:lnTo>
                  <a:lnTo>
                    <a:pt x="3089154" y="69414"/>
                  </a:lnTo>
                  <a:lnTo>
                    <a:pt x="3053397" y="48806"/>
                  </a:lnTo>
                  <a:lnTo>
                    <a:pt x="3016401" y="31621"/>
                  </a:lnTo>
                  <a:lnTo>
                    <a:pt x="2978270" y="18003"/>
                  </a:lnTo>
                  <a:lnTo>
                    <a:pt x="2939112" y="8098"/>
                  </a:lnTo>
                  <a:lnTo>
                    <a:pt x="2899031" y="2048"/>
                  </a:lnTo>
                  <a:lnTo>
                    <a:pt x="2858134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26223" y="5062728"/>
              <a:ext cx="3406140" cy="1493520"/>
            </a:xfrm>
            <a:custGeom>
              <a:avLst/>
              <a:gdLst/>
              <a:ahLst/>
              <a:cxnLst/>
              <a:rect l="l" t="t" r="r" b="b"/>
              <a:pathLst>
                <a:path w="3406140" h="1493520">
                  <a:moveTo>
                    <a:pt x="548004" y="0"/>
                  </a:moveTo>
                  <a:lnTo>
                    <a:pt x="2858134" y="0"/>
                  </a:lnTo>
                  <a:lnTo>
                    <a:pt x="2899031" y="2048"/>
                  </a:lnTo>
                  <a:lnTo>
                    <a:pt x="2939112" y="8098"/>
                  </a:lnTo>
                  <a:lnTo>
                    <a:pt x="2978270" y="18003"/>
                  </a:lnTo>
                  <a:lnTo>
                    <a:pt x="3016401" y="31621"/>
                  </a:lnTo>
                  <a:lnTo>
                    <a:pt x="3053397" y="48806"/>
                  </a:lnTo>
                  <a:lnTo>
                    <a:pt x="3089154" y="69414"/>
                  </a:lnTo>
                  <a:lnTo>
                    <a:pt x="3123564" y="93301"/>
                  </a:lnTo>
                  <a:lnTo>
                    <a:pt x="3156523" y="120321"/>
                  </a:lnTo>
                  <a:lnTo>
                    <a:pt x="3187924" y="150331"/>
                  </a:lnTo>
                  <a:lnTo>
                    <a:pt x="3217660" y="183186"/>
                  </a:lnTo>
                  <a:lnTo>
                    <a:pt x="3245627" y="218741"/>
                  </a:lnTo>
                  <a:lnTo>
                    <a:pt x="3271718" y="256852"/>
                  </a:lnTo>
                  <a:lnTo>
                    <a:pt x="3295828" y="297375"/>
                  </a:lnTo>
                  <a:lnTo>
                    <a:pt x="3317849" y="340165"/>
                  </a:lnTo>
                  <a:lnTo>
                    <a:pt x="3337677" y="385078"/>
                  </a:lnTo>
                  <a:lnTo>
                    <a:pt x="3355204" y="431968"/>
                  </a:lnTo>
                  <a:lnTo>
                    <a:pt x="3370326" y="480692"/>
                  </a:lnTo>
                  <a:lnTo>
                    <a:pt x="3382936" y="531105"/>
                  </a:lnTo>
                  <a:lnTo>
                    <a:pt x="3392929" y="583063"/>
                  </a:lnTo>
                  <a:lnTo>
                    <a:pt x="3400197" y="636421"/>
                  </a:lnTo>
                  <a:lnTo>
                    <a:pt x="3404636" y="691035"/>
                  </a:lnTo>
                  <a:lnTo>
                    <a:pt x="3406140" y="746760"/>
                  </a:lnTo>
                  <a:lnTo>
                    <a:pt x="3404636" y="802491"/>
                  </a:lnTo>
                  <a:lnTo>
                    <a:pt x="3400197" y="857109"/>
                  </a:lnTo>
                  <a:lnTo>
                    <a:pt x="3392929" y="910471"/>
                  </a:lnTo>
                  <a:lnTo>
                    <a:pt x="3382936" y="962432"/>
                  </a:lnTo>
                  <a:lnTo>
                    <a:pt x="3370326" y="1012847"/>
                  </a:lnTo>
                  <a:lnTo>
                    <a:pt x="3355204" y="1061573"/>
                  </a:lnTo>
                  <a:lnTo>
                    <a:pt x="3337677" y="1108464"/>
                  </a:lnTo>
                  <a:lnTo>
                    <a:pt x="3317849" y="1153376"/>
                  </a:lnTo>
                  <a:lnTo>
                    <a:pt x="3295828" y="1196165"/>
                  </a:lnTo>
                  <a:lnTo>
                    <a:pt x="3271718" y="1236687"/>
                  </a:lnTo>
                  <a:lnTo>
                    <a:pt x="3245627" y="1274797"/>
                  </a:lnTo>
                  <a:lnTo>
                    <a:pt x="3217660" y="1310350"/>
                  </a:lnTo>
                  <a:lnTo>
                    <a:pt x="3187924" y="1343203"/>
                  </a:lnTo>
                  <a:lnTo>
                    <a:pt x="3156523" y="1373211"/>
                  </a:lnTo>
                  <a:lnTo>
                    <a:pt x="3123564" y="1400229"/>
                  </a:lnTo>
                  <a:lnTo>
                    <a:pt x="3089154" y="1424113"/>
                  </a:lnTo>
                  <a:lnTo>
                    <a:pt x="3053397" y="1444719"/>
                  </a:lnTo>
                  <a:lnTo>
                    <a:pt x="3016401" y="1461902"/>
                  </a:lnTo>
                  <a:lnTo>
                    <a:pt x="2978270" y="1475518"/>
                  </a:lnTo>
                  <a:lnTo>
                    <a:pt x="2939112" y="1485423"/>
                  </a:lnTo>
                  <a:lnTo>
                    <a:pt x="2899031" y="1491471"/>
                  </a:lnTo>
                  <a:lnTo>
                    <a:pt x="2858134" y="1493520"/>
                  </a:lnTo>
                  <a:lnTo>
                    <a:pt x="548004" y="1493520"/>
                  </a:lnTo>
                  <a:lnTo>
                    <a:pt x="507108" y="1491471"/>
                  </a:lnTo>
                  <a:lnTo>
                    <a:pt x="467027" y="1485423"/>
                  </a:lnTo>
                  <a:lnTo>
                    <a:pt x="427869" y="1475518"/>
                  </a:lnTo>
                  <a:lnTo>
                    <a:pt x="389738" y="1461902"/>
                  </a:lnTo>
                  <a:lnTo>
                    <a:pt x="352742" y="1444719"/>
                  </a:lnTo>
                  <a:lnTo>
                    <a:pt x="316985" y="1424113"/>
                  </a:lnTo>
                  <a:lnTo>
                    <a:pt x="282575" y="1400229"/>
                  </a:lnTo>
                  <a:lnTo>
                    <a:pt x="249616" y="1373211"/>
                  </a:lnTo>
                  <a:lnTo>
                    <a:pt x="218215" y="1343203"/>
                  </a:lnTo>
                  <a:lnTo>
                    <a:pt x="188479" y="1310350"/>
                  </a:lnTo>
                  <a:lnTo>
                    <a:pt x="160512" y="1274797"/>
                  </a:lnTo>
                  <a:lnTo>
                    <a:pt x="134421" y="1236687"/>
                  </a:lnTo>
                  <a:lnTo>
                    <a:pt x="110311" y="1196165"/>
                  </a:lnTo>
                  <a:lnTo>
                    <a:pt x="88290" y="1153376"/>
                  </a:lnTo>
                  <a:lnTo>
                    <a:pt x="68462" y="1108464"/>
                  </a:lnTo>
                  <a:lnTo>
                    <a:pt x="50935" y="1061573"/>
                  </a:lnTo>
                  <a:lnTo>
                    <a:pt x="35813" y="1012847"/>
                  </a:lnTo>
                  <a:lnTo>
                    <a:pt x="23203" y="962432"/>
                  </a:lnTo>
                  <a:lnTo>
                    <a:pt x="13210" y="910471"/>
                  </a:lnTo>
                  <a:lnTo>
                    <a:pt x="5942" y="857109"/>
                  </a:lnTo>
                  <a:lnTo>
                    <a:pt x="1503" y="802491"/>
                  </a:lnTo>
                  <a:lnTo>
                    <a:pt x="0" y="746760"/>
                  </a:lnTo>
                  <a:lnTo>
                    <a:pt x="1503" y="691035"/>
                  </a:lnTo>
                  <a:lnTo>
                    <a:pt x="5942" y="636421"/>
                  </a:lnTo>
                  <a:lnTo>
                    <a:pt x="13210" y="583063"/>
                  </a:lnTo>
                  <a:lnTo>
                    <a:pt x="23203" y="531105"/>
                  </a:lnTo>
                  <a:lnTo>
                    <a:pt x="35813" y="480692"/>
                  </a:lnTo>
                  <a:lnTo>
                    <a:pt x="50935" y="431968"/>
                  </a:lnTo>
                  <a:lnTo>
                    <a:pt x="68462" y="385078"/>
                  </a:lnTo>
                  <a:lnTo>
                    <a:pt x="88290" y="340165"/>
                  </a:lnTo>
                  <a:lnTo>
                    <a:pt x="110311" y="297375"/>
                  </a:lnTo>
                  <a:lnTo>
                    <a:pt x="134421" y="256852"/>
                  </a:lnTo>
                  <a:lnTo>
                    <a:pt x="160512" y="218741"/>
                  </a:lnTo>
                  <a:lnTo>
                    <a:pt x="188479" y="183186"/>
                  </a:lnTo>
                  <a:lnTo>
                    <a:pt x="218215" y="150331"/>
                  </a:lnTo>
                  <a:lnTo>
                    <a:pt x="249616" y="120321"/>
                  </a:lnTo>
                  <a:lnTo>
                    <a:pt x="282575" y="93301"/>
                  </a:lnTo>
                  <a:lnTo>
                    <a:pt x="316985" y="69414"/>
                  </a:lnTo>
                  <a:lnTo>
                    <a:pt x="352742" y="48806"/>
                  </a:lnTo>
                  <a:lnTo>
                    <a:pt x="389738" y="31621"/>
                  </a:lnTo>
                  <a:lnTo>
                    <a:pt x="427869" y="18003"/>
                  </a:lnTo>
                  <a:lnTo>
                    <a:pt x="467027" y="8098"/>
                  </a:lnTo>
                  <a:lnTo>
                    <a:pt x="507108" y="2048"/>
                  </a:lnTo>
                  <a:lnTo>
                    <a:pt x="548004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418578" y="5144846"/>
            <a:ext cx="2865120" cy="1308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buClr>
                <a:srgbClr val="FFFFFF"/>
              </a:buClr>
              <a:tabLst>
                <a:tab pos="299085" algn="l"/>
                <a:tab pos="299720" algn="l"/>
              </a:tabLst>
            </a:pPr>
            <a:r>
              <a:rPr sz="1400" b="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произведена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замена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деревянных </a:t>
            </a:r>
            <a:r>
              <a:rPr sz="1400" b="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оконных блоков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пластиковые,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капитальный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</a:t>
            </a:r>
            <a:r>
              <a:rPr sz="1400" b="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межпанельных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швов и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сайдинга</a:t>
            </a:r>
            <a:r>
              <a:rPr sz="1400" b="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400" b="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</a:t>
            </a:r>
            <a:r>
              <a:rPr sz="1400" b="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здании</a:t>
            </a:r>
            <a:r>
              <a:rPr sz="1400" b="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СРЦ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8434172" y="2108326"/>
            <a:ext cx="2324353" cy="1066165"/>
            <a:chOff x="8328406" y="2119629"/>
            <a:chExt cx="2534920" cy="1066165"/>
          </a:xfrm>
        </p:grpSpPr>
        <p:sp>
          <p:nvSpPr>
            <p:cNvPr id="43" name="object 43"/>
            <p:cNvSpPr/>
            <p:nvPr/>
          </p:nvSpPr>
          <p:spPr>
            <a:xfrm>
              <a:off x="8334756" y="2125979"/>
              <a:ext cx="2522220" cy="1053465"/>
            </a:xfrm>
            <a:custGeom>
              <a:avLst/>
              <a:gdLst/>
              <a:ahLst/>
              <a:cxnLst/>
              <a:rect l="l" t="t" r="r" b="b"/>
              <a:pathLst>
                <a:path w="2522220" h="1053464">
                  <a:moveTo>
                    <a:pt x="2116454" y="0"/>
                  </a:moveTo>
                  <a:lnTo>
                    <a:pt x="405765" y="0"/>
                  </a:lnTo>
                  <a:lnTo>
                    <a:pt x="364268" y="2718"/>
                  </a:lnTo>
                  <a:lnTo>
                    <a:pt x="323972" y="10696"/>
                  </a:lnTo>
                  <a:lnTo>
                    <a:pt x="285081" y="23669"/>
                  </a:lnTo>
                  <a:lnTo>
                    <a:pt x="247798" y="41374"/>
                  </a:lnTo>
                  <a:lnTo>
                    <a:pt x="212327" y="63544"/>
                  </a:lnTo>
                  <a:lnTo>
                    <a:pt x="178872" y="89917"/>
                  </a:lnTo>
                  <a:lnTo>
                    <a:pt x="147637" y="120227"/>
                  </a:lnTo>
                  <a:lnTo>
                    <a:pt x="118824" y="154209"/>
                  </a:lnTo>
                  <a:lnTo>
                    <a:pt x="92638" y="191600"/>
                  </a:lnTo>
                  <a:lnTo>
                    <a:pt x="69283" y="232134"/>
                  </a:lnTo>
                  <a:lnTo>
                    <a:pt x="48962" y="275548"/>
                  </a:lnTo>
                  <a:lnTo>
                    <a:pt x="31878" y="321575"/>
                  </a:lnTo>
                  <a:lnTo>
                    <a:pt x="18237" y="369953"/>
                  </a:lnTo>
                  <a:lnTo>
                    <a:pt x="8241" y="420417"/>
                  </a:lnTo>
                  <a:lnTo>
                    <a:pt x="2094" y="472701"/>
                  </a:lnTo>
                  <a:lnTo>
                    <a:pt x="0" y="526542"/>
                  </a:lnTo>
                  <a:lnTo>
                    <a:pt x="2094" y="580382"/>
                  </a:lnTo>
                  <a:lnTo>
                    <a:pt x="8241" y="632666"/>
                  </a:lnTo>
                  <a:lnTo>
                    <a:pt x="18237" y="683130"/>
                  </a:lnTo>
                  <a:lnTo>
                    <a:pt x="31878" y="731508"/>
                  </a:lnTo>
                  <a:lnTo>
                    <a:pt x="48962" y="777535"/>
                  </a:lnTo>
                  <a:lnTo>
                    <a:pt x="69283" y="820949"/>
                  </a:lnTo>
                  <a:lnTo>
                    <a:pt x="92638" y="861483"/>
                  </a:lnTo>
                  <a:lnTo>
                    <a:pt x="118824" y="898874"/>
                  </a:lnTo>
                  <a:lnTo>
                    <a:pt x="147637" y="932856"/>
                  </a:lnTo>
                  <a:lnTo>
                    <a:pt x="178872" y="963166"/>
                  </a:lnTo>
                  <a:lnTo>
                    <a:pt x="212327" y="989539"/>
                  </a:lnTo>
                  <a:lnTo>
                    <a:pt x="247798" y="1011709"/>
                  </a:lnTo>
                  <a:lnTo>
                    <a:pt x="285081" y="1029414"/>
                  </a:lnTo>
                  <a:lnTo>
                    <a:pt x="323972" y="1042387"/>
                  </a:lnTo>
                  <a:lnTo>
                    <a:pt x="364268" y="1050365"/>
                  </a:lnTo>
                  <a:lnTo>
                    <a:pt x="405765" y="1053084"/>
                  </a:lnTo>
                  <a:lnTo>
                    <a:pt x="2116454" y="1053084"/>
                  </a:lnTo>
                  <a:lnTo>
                    <a:pt x="2157951" y="1050365"/>
                  </a:lnTo>
                  <a:lnTo>
                    <a:pt x="2198247" y="1042387"/>
                  </a:lnTo>
                  <a:lnTo>
                    <a:pt x="2237138" y="1029414"/>
                  </a:lnTo>
                  <a:lnTo>
                    <a:pt x="2274421" y="1011709"/>
                  </a:lnTo>
                  <a:lnTo>
                    <a:pt x="2309892" y="989539"/>
                  </a:lnTo>
                  <a:lnTo>
                    <a:pt x="2343347" y="963166"/>
                  </a:lnTo>
                  <a:lnTo>
                    <a:pt x="2374582" y="932856"/>
                  </a:lnTo>
                  <a:lnTo>
                    <a:pt x="2403395" y="898874"/>
                  </a:lnTo>
                  <a:lnTo>
                    <a:pt x="2429581" y="861483"/>
                  </a:lnTo>
                  <a:lnTo>
                    <a:pt x="2452936" y="820949"/>
                  </a:lnTo>
                  <a:lnTo>
                    <a:pt x="2473257" y="777535"/>
                  </a:lnTo>
                  <a:lnTo>
                    <a:pt x="2490341" y="731508"/>
                  </a:lnTo>
                  <a:lnTo>
                    <a:pt x="2503982" y="683130"/>
                  </a:lnTo>
                  <a:lnTo>
                    <a:pt x="2513978" y="632666"/>
                  </a:lnTo>
                  <a:lnTo>
                    <a:pt x="2520125" y="580382"/>
                  </a:lnTo>
                  <a:lnTo>
                    <a:pt x="2522220" y="526542"/>
                  </a:lnTo>
                  <a:lnTo>
                    <a:pt x="2520125" y="472701"/>
                  </a:lnTo>
                  <a:lnTo>
                    <a:pt x="2513978" y="420417"/>
                  </a:lnTo>
                  <a:lnTo>
                    <a:pt x="2503982" y="369953"/>
                  </a:lnTo>
                  <a:lnTo>
                    <a:pt x="2490341" y="321575"/>
                  </a:lnTo>
                  <a:lnTo>
                    <a:pt x="2473257" y="275548"/>
                  </a:lnTo>
                  <a:lnTo>
                    <a:pt x="2452936" y="232134"/>
                  </a:lnTo>
                  <a:lnTo>
                    <a:pt x="2429581" y="191600"/>
                  </a:lnTo>
                  <a:lnTo>
                    <a:pt x="2403395" y="154209"/>
                  </a:lnTo>
                  <a:lnTo>
                    <a:pt x="2374582" y="120227"/>
                  </a:lnTo>
                  <a:lnTo>
                    <a:pt x="2343347" y="89917"/>
                  </a:lnTo>
                  <a:lnTo>
                    <a:pt x="2309892" y="63544"/>
                  </a:lnTo>
                  <a:lnTo>
                    <a:pt x="2274421" y="41374"/>
                  </a:lnTo>
                  <a:lnTo>
                    <a:pt x="2237138" y="23669"/>
                  </a:lnTo>
                  <a:lnTo>
                    <a:pt x="2198247" y="10696"/>
                  </a:lnTo>
                  <a:lnTo>
                    <a:pt x="2157951" y="2718"/>
                  </a:lnTo>
                  <a:lnTo>
                    <a:pt x="2116454" y="0"/>
                  </a:lnTo>
                  <a:close/>
                </a:path>
              </a:pathLst>
            </a:custGeom>
            <a:solidFill>
              <a:srgbClr val="61C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334756" y="2125979"/>
              <a:ext cx="2522220" cy="1053465"/>
            </a:xfrm>
            <a:custGeom>
              <a:avLst/>
              <a:gdLst/>
              <a:ahLst/>
              <a:cxnLst/>
              <a:rect l="l" t="t" r="r" b="b"/>
              <a:pathLst>
                <a:path w="2522220" h="1053464">
                  <a:moveTo>
                    <a:pt x="405765" y="0"/>
                  </a:moveTo>
                  <a:lnTo>
                    <a:pt x="2116454" y="0"/>
                  </a:lnTo>
                  <a:lnTo>
                    <a:pt x="2157951" y="2718"/>
                  </a:lnTo>
                  <a:lnTo>
                    <a:pt x="2198247" y="10696"/>
                  </a:lnTo>
                  <a:lnTo>
                    <a:pt x="2237138" y="23669"/>
                  </a:lnTo>
                  <a:lnTo>
                    <a:pt x="2274421" y="41374"/>
                  </a:lnTo>
                  <a:lnTo>
                    <a:pt x="2309892" y="63544"/>
                  </a:lnTo>
                  <a:lnTo>
                    <a:pt x="2343347" y="89917"/>
                  </a:lnTo>
                  <a:lnTo>
                    <a:pt x="2374582" y="120227"/>
                  </a:lnTo>
                  <a:lnTo>
                    <a:pt x="2403395" y="154209"/>
                  </a:lnTo>
                  <a:lnTo>
                    <a:pt x="2429581" y="191600"/>
                  </a:lnTo>
                  <a:lnTo>
                    <a:pt x="2452936" y="232134"/>
                  </a:lnTo>
                  <a:lnTo>
                    <a:pt x="2473257" y="275548"/>
                  </a:lnTo>
                  <a:lnTo>
                    <a:pt x="2490341" y="321575"/>
                  </a:lnTo>
                  <a:lnTo>
                    <a:pt x="2503982" y="369953"/>
                  </a:lnTo>
                  <a:lnTo>
                    <a:pt x="2513978" y="420417"/>
                  </a:lnTo>
                  <a:lnTo>
                    <a:pt x="2520125" y="472701"/>
                  </a:lnTo>
                  <a:lnTo>
                    <a:pt x="2522220" y="526542"/>
                  </a:lnTo>
                  <a:lnTo>
                    <a:pt x="2520125" y="580382"/>
                  </a:lnTo>
                  <a:lnTo>
                    <a:pt x="2513978" y="632666"/>
                  </a:lnTo>
                  <a:lnTo>
                    <a:pt x="2503982" y="683130"/>
                  </a:lnTo>
                  <a:lnTo>
                    <a:pt x="2490341" y="731508"/>
                  </a:lnTo>
                  <a:lnTo>
                    <a:pt x="2473257" y="777535"/>
                  </a:lnTo>
                  <a:lnTo>
                    <a:pt x="2452936" y="820949"/>
                  </a:lnTo>
                  <a:lnTo>
                    <a:pt x="2429581" y="861483"/>
                  </a:lnTo>
                  <a:lnTo>
                    <a:pt x="2403395" y="898874"/>
                  </a:lnTo>
                  <a:lnTo>
                    <a:pt x="2374582" y="932856"/>
                  </a:lnTo>
                  <a:lnTo>
                    <a:pt x="2343347" y="963166"/>
                  </a:lnTo>
                  <a:lnTo>
                    <a:pt x="2309892" y="989539"/>
                  </a:lnTo>
                  <a:lnTo>
                    <a:pt x="2274421" y="1011709"/>
                  </a:lnTo>
                  <a:lnTo>
                    <a:pt x="2237138" y="1029414"/>
                  </a:lnTo>
                  <a:lnTo>
                    <a:pt x="2198247" y="1042387"/>
                  </a:lnTo>
                  <a:lnTo>
                    <a:pt x="2157951" y="1050365"/>
                  </a:lnTo>
                  <a:lnTo>
                    <a:pt x="2116454" y="1053084"/>
                  </a:lnTo>
                  <a:lnTo>
                    <a:pt x="405765" y="1053084"/>
                  </a:lnTo>
                  <a:lnTo>
                    <a:pt x="364268" y="1050365"/>
                  </a:lnTo>
                  <a:lnTo>
                    <a:pt x="323972" y="1042387"/>
                  </a:lnTo>
                  <a:lnTo>
                    <a:pt x="285081" y="1029414"/>
                  </a:lnTo>
                  <a:lnTo>
                    <a:pt x="247798" y="1011709"/>
                  </a:lnTo>
                  <a:lnTo>
                    <a:pt x="212327" y="989539"/>
                  </a:lnTo>
                  <a:lnTo>
                    <a:pt x="178872" y="963166"/>
                  </a:lnTo>
                  <a:lnTo>
                    <a:pt x="147637" y="932856"/>
                  </a:lnTo>
                  <a:lnTo>
                    <a:pt x="118824" y="898874"/>
                  </a:lnTo>
                  <a:lnTo>
                    <a:pt x="92638" y="861483"/>
                  </a:lnTo>
                  <a:lnTo>
                    <a:pt x="69283" y="820949"/>
                  </a:lnTo>
                  <a:lnTo>
                    <a:pt x="48962" y="777535"/>
                  </a:lnTo>
                  <a:lnTo>
                    <a:pt x="31878" y="731508"/>
                  </a:lnTo>
                  <a:lnTo>
                    <a:pt x="18237" y="683130"/>
                  </a:lnTo>
                  <a:lnTo>
                    <a:pt x="8241" y="632666"/>
                  </a:lnTo>
                  <a:lnTo>
                    <a:pt x="2094" y="580382"/>
                  </a:lnTo>
                  <a:lnTo>
                    <a:pt x="0" y="526542"/>
                  </a:lnTo>
                  <a:lnTo>
                    <a:pt x="2094" y="472701"/>
                  </a:lnTo>
                  <a:lnTo>
                    <a:pt x="8241" y="420417"/>
                  </a:lnTo>
                  <a:lnTo>
                    <a:pt x="18237" y="369953"/>
                  </a:lnTo>
                  <a:lnTo>
                    <a:pt x="31878" y="321575"/>
                  </a:lnTo>
                  <a:lnTo>
                    <a:pt x="48962" y="275548"/>
                  </a:lnTo>
                  <a:lnTo>
                    <a:pt x="69283" y="232134"/>
                  </a:lnTo>
                  <a:lnTo>
                    <a:pt x="92638" y="191600"/>
                  </a:lnTo>
                  <a:lnTo>
                    <a:pt x="118824" y="154209"/>
                  </a:lnTo>
                  <a:lnTo>
                    <a:pt x="147637" y="120227"/>
                  </a:lnTo>
                  <a:lnTo>
                    <a:pt x="178872" y="89917"/>
                  </a:lnTo>
                  <a:lnTo>
                    <a:pt x="212327" y="63544"/>
                  </a:lnTo>
                  <a:lnTo>
                    <a:pt x="247798" y="41374"/>
                  </a:lnTo>
                  <a:lnTo>
                    <a:pt x="285081" y="23669"/>
                  </a:lnTo>
                  <a:lnTo>
                    <a:pt x="323972" y="10696"/>
                  </a:lnTo>
                  <a:lnTo>
                    <a:pt x="364268" y="2718"/>
                  </a:lnTo>
                  <a:lnTo>
                    <a:pt x="405765" y="0"/>
                  </a:lnTo>
                  <a:close/>
                </a:path>
              </a:pathLst>
            </a:custGeom>
            <a:ln w="12192">
              <a:solidFill>
                <a:srgbClr val="61C8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727986" y="2279440"/>
            <a:ext cx="1736725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05"/>
              </a:spcBef>
              <a:tabLst>
                <a:tab pos="299085" algn="l"/>
                <a:tab pos="299720" algn="l"/>
              </a:tabLst>
            </a:pP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r>
              <a:rPr sz="1400" b="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b="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заменой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мебели</a:t>
            </a:r>
            <a:r>
              <a:rPr sz="1400" b="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кабинетах </a:t>
            </a:r>
            <a:r>
              <a:rPr sz="1400" b="0" spc="-30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8252459" y="3270503"/>
            <a:ext cx="3579495" cy="1811655"/>
            <a:chOff x="8252459" y="3270503"/>
            <a:chExt cx="3579495" cy="1811655"/>
          </a:xfrm>
        </p:grpSpPr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52459" y="3270503"/>
              <a:ext cx="3579113" cy="18112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87739" y="3447287"/>
              <a:ext cx="2961894" cy="151117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08491" y="3462527"/>
              <a:ext cx="3083052" cy="1315212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8931020" y="3669538"/>
            <a:ext cx="2245360" cy="881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286385" algn="l"/>
                <a:tab pos="299720" algn="l"/>
              </a:tabLst>
            </a:pP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капитальный</a:t>
            </a:r>
            <a:r>
              <a:rPr sz="1400" b="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r>
              <a:rPr sz="1400" b="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всех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latin typeface="Arial" panose="020B0604020202020204" pitchFamily="34" charset="0"/>
                <a:cs typeface="Arial" panose="020B0604020202020204" pitchFamily="34" charset="0"/>
              </a:rPr>
              <a:t>медицинских</a:t>
            </a:r>
            <a:r>
              <a:rPr sz="1400" b="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latin typeface="Arial" panose="020B0604020202020204" pitchFamily="34" charset="0"/>
                <a:cs typeface="Arial" panose="020B0604020202020204" pitchFamily="34" charset="0"/>
              </a:rPr>
              <a:t>кабинетов</a:t>
            </a:r>
            <a:r>
              <a:rPr sz="1400" b="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latin typeface="Arial" panose="020B0604020202020204" pitchFamily="34" charset="0"/>
                <a:cs typeface="Arial" panose="020B0604020202020204" pitchFamily="34" charset="0"/>
              </a:rPr>
              <a:t>заменой</a:t>
            </a:r>
            <a:r>
              <a:rPr sz="1400" b="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мебели</a:t>
            </a:r>
            <a:r>
              <a:rPr sz="1400" b="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400" b="0" spc="-3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8252459" y="355091"/>
            <a:ext cx="3317240" cy="1811655"/>
            <a:chOff x="8252459" y="355091"/>
            <a:chExt cx="3317240" cy="1811655"/>
          </a:xfrm>
        </p:grpSpPr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52459" y="355091"/>
              <a:ext cx="3316986" cy="18112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42019" y="531875"/>
              <a:ext cx="2812414" cy="151117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08491" y="547115"/>
              <a:ext cx="2820924" cy="1315212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8880156" y="651508"/>
            <a:ext cx="2136140" cy="11035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72390" algn="ctr">
              <a:lnSpc>
                <a:spcPct val="100000"/>
              </a:lnSpc>
              <a:spcBef>
                <a:spcPts val="105"/>
              </a:spcBef>
              <a:tabLst>
                <a:tab pos="299085" algn="l"/>
                <a:tab pos="299720" algn="l"/>
              </a:tabLst>
            </a:pP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r>
              <a:rPr sz="1400" b="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дооснащение </a:t>
            </a:r>
            <a:r>
              <a:rPr sz="1400" b="0" spc="-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учебных</a:t>
            </a:r>
            <a:r>
              <a:rPr sz="1400" b="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  <a:r>
              <a:rPr sz="1400" b="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latin typeface="Arial" panose="020B0604020202020204" pitchFamily="34" charset="0"/>
                <a:cs typeface="Arial" panose="020B0604020202020204" pitchFamily="34" charset="0"/>
              </a:rPr>
              <a:t>соответствии</a:t>
            </a:r>
            <a:r>
              <a:rPr sz="1400" b="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sz="1400" b="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spc="-5" dirty="0" err="1">
                <a:latin typeface="Arial" panose="020B0604020202020204" pitchFamily="34" charset="0"/>
                <a:cs typeface="Arial" panose="020B0604020202020204" pitchFamily="34" charset="0"/>
              </a:rPr>
              <a:t>требованиями</a:t>
            </a:r>
            <a:r>
              <a:rPr sz="1400" b="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0" spc="-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72390" algn="ctr">
              <a:lnSpc>
                <a:spcPct val="100000"/>
              </a:lnSpc>
              <a:spcBef>
                <a:spcPts val="105"/>
              </a:spcBef>
              <a:tabLst>
                <a:tab pos="299085" algn="l"/>
                <a:tab pos="299720" algn="l"/>
              </a:tabLst>
            </a:pPr>
            <a:r>
              <a:rPr sz="1400" b="0" spc="-5" dirty="0" err="1">
                <a:latin typeface="Arial" panose="020B0604020202020204" pitchFamily="34" charset="0"/>
                <a:cs typeface="Arial" panose="020B0604020202020204" pitchFamily="34" charset="0"/>
              </a:rPr>
              <a:t>СанПиНов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0" y="0"/>
            <a:ext cx="12103735" cy="6764020"/>
            <a:chOff x="0" y="0"/>
            <a:chExt cx="12103735" cy="6764020"/>
          </a:xfrm>
        </p:grpSpPr>
        <p:pic>
          <p:nvPicPr>
            <p:cNvPr id="57" name="object 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0"/>
              <a:ext cx="573024" cy="54711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329416" y="5946646"/>
              <a:ext cx="774192" cy="81686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2043" y="4296155"/>
              <a:ext cx="687324" cy="68580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50508" y="6070090"/>
              <a:ext cx="687323" cy="6858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15867" y="2889504"/>
              <a:ext cx="687324" cy="68580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248643" y="2977895"/>
              <a:ext cx="687324" cy="68579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52359" y="2039111"/>
              <a:ext cx="687324" cy="68732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18704" y="4197096"/>
              <a:ext cx="687324" cy="685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1304</Words>
  <Application>Microsoft Office PowerPoint</Application>
  <PresentationFormat>Широкоэкранный</PresentationFormat>
  <Paragraphs>158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Wingdings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стало</vt:lpstr>
      <vt:lpstr>Презентация PowerPoint</vt:lpstr>
      <vt:lpstr>Презентация PowerPoint</vt:lpstr>
      <vt:lpstr>Плановая численность получателей  социальных 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cp:lastModifiedBy>OSD2</cp:lastModifiedBy>
  <cp:revision>12</cp:revision>
  <dcterms:created xsi:type="dcterms:W3CDTF">2021-04-11T00:37:45Z</dcterms:created>
  <dcterms:modified xsi:type="dcterms:W3CDTF">2021-04-16T06:26:01Z</dcterms:modified>
</cp:coreProperties>
</file>