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273" r:id="rId3"/>
    <p:sldId id="274" r:id="rId4"/>
    <p:sldId id="275" r:id="rId5"/>
    <p:sldId id="282" r:id="rId6"/>
    <p:sldId id="276" r:id="rId7"/>
    <p:sldId id="277" r:id="rId8"/>
    <p:sldId id="279" r:id="rId9"/>
    <p:sldId id="280" r:id="rId10"/>
    <p:sldId id="281" r:id="rId11"/>
    <p:sldId id="270" r:id="rId12"/>
    <p:sldId id="284" r:id="rId13"/>
    <p:sldId id="285" r:id="rId14"/>
    <p:sldId id="286" r:id="rId15"/>
    <p:sldId id="283" r:id="rId16"/>
    <p:sldId id="269" r:id="rId17"/>
    <p:sldId id="287" r:id="rId18"/>
    <p:sldId id="268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1181-96E3-4381-8B74-2E49A7921071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AC2D4-2D25-44EC-AE72-278D0A6F4A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393462"/>
            <a:ext cx="914400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Фомина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Елена Юрьевна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Фомина Ольга Юрьевна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Селихова Виктория Антоновна (внучка Фоминой Е.Ю.)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НАСЛЕДНИКИ СЛАВНОЙ ДИНАСТИИ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ЩЕГЛОВЫХ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</a:t>
            </a:r>
            <a:r>
              <a:rPr kumimoji="0" lang="ru-RU" sz="1400" b="1" i="0" u="sng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sng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Династия </a:t>
            </a:r>
            <a:r>
              <a:rPr kumimoji="0" lang="ru-RU" sz="1400" b="1" i="0" u="sng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sng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начало истории</a:t>
            </a:r>
            <a:r>
              <a:rPr kumimoji="0" lang="ru-RU" sz="1400" b="1" i="0" u="sng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Дмитрий Иванович и </a:t>
            </a:r>
            <a:r>
              <a:rPr lang="ru-RU" dirty="0" err="1" smtClean="0"/>
              <a:t>Васса</a:t>
            </a:r>
            <a:r>
              <a:rPr lang="ru-RU" dirty="0" smtClean="0"/>
              <a:t> Гавриловна Фомины </a:t>
            </a:r>
            <a:br>
              <a:rPr lang="ru-RU" dirty="0" smtClean="0"/>
            </a:br>
            <a:r>
              <a:rPr lang="ru-RU" dirty="0" smtClean="0"/>
              <a:t>в 1920-ые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Бабушка с дедушкой прожили  вместе душа в душу 55 лет до самой смерти дедушки Дмитрия Ивановича в 1972 году и очень любили друг друга.</a:t>
            </a:r>
            <a:endParaRPr lang="ru-RU" b="1" dirty="0"/>
          </a:p>
        </p:txBody>
      </p:sp>
      <p:pic>
        <p:nvPicPr>
          <p:cNvPr id="39938" name="Picture 2" descr="https://i.mycdn.me/i?r=AzEPZsRbOZEKgBhR0XGMT1Rklyqox4zzhdgn_-bowWMnTK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00600"/>
            <a:ext cx="6379096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Дмитрий Иванович и </a:t>
            </a:r>
            <a:r>
              <a:rPr lang="ru-RU" dirty="0" err="1" smtClean="0"/>
              <a:t>Васса</a:t>
            </a:r>
            <a:r>
              <a:rPr lang="ru-RU" dirty="0" smtClean="0"/>
              <a:t> Гавриловна Фомины в 1941 году перед уходом деда на фронт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6624736" cy="80486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Дедушка прошел всю войну, бабушка в военные годы работала на военном заводе.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2" descr="https://i.mycdn.me/i?r=AzEPZsRbOZEKgBhR0XGMT1RkucHmfC3M49qUN8ETxh75Gq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187624" y="620688"/>
            <a:ext cx="587504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Фомин Дмитрий Иванович. 1930-ые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367338"/>
            <a:ext cx="5976664" cy="8048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После революции 1917 г дедушка Дмитрий Иванович работал продавцом и директором магазина. В годы Великой Отечественной войны дедушка ушел на фронт и воевал. Был награжден правительственными наградами за храбрость и отвагу. После войны он продолжал работать в торговле</a:t>
            </a:r>
            <a:endParaRPr lang="ru-RU" b="1" dirty="0"/>
          </a:p>
        </p:txBody>
      </p:sp>
      <p:pic>
        <p:nvPicPr>
          <p:cNvPr id="44034" name="Picture 2" descr="https://i.mycdn.me/i?r=AzEPZsRbOZEKgBhR0XGMT1RkXGKBCZMjcg0SxBCY5yfCBK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97152"/>
            <a:ext cx="5875040" cy="566738"/>
          </a:xfrm>
        </p:spPr>
        <p:txBody>
          <a:bodyPr/>
          <a:lstStyle/>
          <a:p>
            <a:pPr algn="ctr"/>
            <a:r>
              <a:rPr lang="ru-RU" dirty="0" smtClean="0"/>
              <a:t>Дмитрий Иванович Фомин - 1920-ые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120680" cy="804862"/>
          </a:xfrm>
        </p:spPr>
        <p:txBody>
          <a:bodyPr/>
          <a:lstStyle/>
          <a:p>
            <a:r>
              <a:rPr lang="ru-RU" b="1" dirty="0" smtClean="0"/>
              <a:t>Дед был крепким, спортивным, в молодости он занимался борьбой. Его любовь к спорту и спортивный талант передались его сыну Юрию, который стал прославленным спортсменом – боксером.</a:t>
            </a:r>
          </a:p>
          <a:p>
            <a:endParaRPr lang="ru-RU" dirty="0"/>
          </a:p>
        </p:txBody>
      </p:sp>
      <p:pic>
        <p:nvPicPr>
          <p:cNvPr id="45058" name="Picture 2" descr="https://i.mycdn.me/i?r=AzEPZsRbOZEKgBhR0XGMT1RkXKbYWcQ8WFPIsptNxF9XQq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Дмитрий Иванович Фомин - 1920-ые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1" dirty="0" smtClean="0"/>
              <a:t>В годы Великой Отечественной войны наш дедушка Дмитрий Иванович был призван на фронт и воевал. Был награжден правительственными наградами за храбрость и отвагу. </a:t>
            </a:r>
            <a:endParaRPr lang="ru-RU" b="1" dirty="0"/>
          </a:p>
        </p:txBody>
      </p:sp>
      <p:pic>
        <p:nvPicPr>
          <p:cNvPr id="46082" name="Picture 2" descr="https://i.mycdn.me/i?r=AzEPZsRbOZEKgBhR0XGMT1Rk709KwyiKkDpt-mmlAKJhmK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11-го поколения Щегловых - 1930-ые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На этом снимке  - дети 11-го поколения Щегловых. Слева направо : Тамара Фомина, Валя Щеглова, Мацеста Фомина, Ольга Фомина, Юрий Фомин, Нина Шаламова, Елена </a:t>
            </a:r>
            <a:r>
              <a:rPr lang="ru-RU" b="1" dirty="0" smtClean="0"/>
              <a:t>Абрамова, </a:t>
            </a:r>
            <a:r>
              <a:rPr lang="ru-RU" b="1" dirty="0" smtClean="0"/>
              <a:t>Анатолий Шаламов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986" name="Picture 2" descr="https://i.mycdn.me/i?r=AyH4iRPQ2q0otWIFepML2LxRjXglahwrJRGntbZEp_9YA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222" r="422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800600"/>
            <a:ext cx="612068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Галина </a:t>
            </a:r>
            <a:r>
              <a:rPr lang="ru-RU" dirty="0" err="1" smtClean="0"/>
              <a:t>Скударнова</a:t>
            </a:r>
            <a:r>
              <a:rPr lang="ru-RU" dirty="0" smtClean="0"/>
              <a:t> с  </a:t>
            </a:r>
            <a:r>
              <a:rPr lang="ru-RU" dirty="0" err="1" smtClean="0"/>
              <a:t>Вассой</a:t>
            </a:r>
            <a:r>
              <a:rPr lang="ru-RU" dirty="0" smtClean="0"/>
              <a:t> Гавриловной Фоминой (Щегловой)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Телесюжет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 беседе диктора Кемеровской студии телевидения Галины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Скударновой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Вассой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Гавриловной. 1968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i.mycdn.me/i?r=AzEPZsRbOZEKgBhR0XGMT1Rkli0Z2vfi9RHi4S6f0f2zIK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«Домик Щегловых</a:t>
            </a:r>
            <a:r>
              <a:rPr lang="ru-RU" dirty="0" smtClean="0"/>
              <a:t>» - 1960-ые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696744" cy="80486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Это был старинный дом из огромных бревен,  возраст которого  к средине 60-х годов ХХ века насчитывал около двух веков.  Дом был уникальным и его предполагали отреставрировать, предав ему статус памятника. Однако в дальнейшем этот дом был снесен. На его месте сейчас находится Кемеровская областная филармония.</a:t>
            </a:r>
          </a:p>
          <a:p>
            <a:endParaRPr lang="ru-RU" sz="1200" b="1" dirty="0"/>
          </a:p>
        </p:txBody>
      </p:sp>
      <p:pic>
        <p:nvPicPr>
          <p:cNvPr id="47106" name="Picture 2" descr="https://i.mycdn.me/i?r=AyH4iRPQ2q0otWIFepML2LxRWcmHoPHZoDAbGYidp2KDW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262" r="226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Иван Гаврилович Щеглов около своего </a:t>
            </a:r>
            <a:br>
              <a:rPr lang="ru-RU" dirty="0" smtClean="0"/>
            </a:br>
            <a:r>
              <a:rPr lang="ru-RU" dirty="0" smtClean="0"/>
              <a:t>«Домика Щегловых»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6408712" cy="80486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 доме Ивана Гавриловича (брата </a:t>
            </a:r>
            <a:r>
              <a:rPr lang="ru-RU" b="1" dirty="0" err="1" smtClean="0"/>
              <a:t>Вассы</a:t>
            </a:r>
            <a:r>
              <a:rPr lang="ru-RU" b="1" dirty="0" smtClean="0"/>
              <a:t> Гавриловны)  жила его мать – Марфа Ивановна (в девичестве – Гутова), наша прабабушка. </a:t>
            </a:r>
            <a:r>
              <a:rPr lang="ru-RU" dirty="0" smtClean="0"/>
              <a:t> </a:t>
            </a:r>
            <a:r>
              <a:rPr lang="ru-RU" b="1" dirty="0" smtClean="0"/>
              <a:t>Иван Гаврилович много лет отдал работе на Кемеровском коксохимическом заводе, являлся ветераном труда</a:t>
            </a:r>
            <a:endParaRPr lang="ru-RU" dirty="0"/>
          </a:p>
        </p:txBody>
      </p:sp>
      <p:pic>
        <p:nvPicPr>
          <p:cNvPr id="28674" name="Picture 2" descr="https://i.mycdn.me/i?r=AzEPZsRbOZEKgBhR0XGMT1Rkh_SNwGxRxCDS2OH-6l-fEK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792288" y="612775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Фомин Юрий Дмитриевич (1932 г. - 1993 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344816" cy="80486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Наш отец - Юрий Дмитриевич окончил Кузбасский политехнический институт факультет промышленного и гражданского строительства. Работал на ПО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Химпром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начальником сектора генплана проектно-конструкторского бюро. Был отличным работником, неоднократно отмечался руководством предприятия за  отличный труд и многочисленные рационализаторские предложения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s://i.mycdn.me/i?r=AzEPZsRbOZEKgBhR0XGMT1RkU_4x_yP2gW3xX6NyeqyYbq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800600"/>
            <a:ext cx="6408712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Семья Гавриила Васильевича и Марфы Ивановны Щегловых  1908 г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73216"/>
            <a:ext cx="6408712" cy="8048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Семья Гавриила Васильевича и Марфы Ивановны была очень дружная и работящая. Все дети начинали работать с ранних лет и помогали взрослым. Работали, что называется от зари  до зари, что, конечно же, помогало жить достаточно зажиточно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i.mycdn.me/i?r=AzEPZsRbOZEKgBhR0XGMT1RkwKFNF4HQw2gyGaL5csM1X6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259632" y="620688"/>
            <a:ext cx="6336704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97152"/>
            <a:ext cx="6768752" cy="566738"/>
          </a:xfrm>
        </p:spPr>
        <p:txBody>
          <a:bodyPr/>
          <a:lstStyle/>
          <a:p>
            <a:r>
              <a:rPr lang="ru-RU" dirty="0" smtClean="0"/>
              <a:t>Фомин Юрий Дмитриевич на боксерском ринге (справа)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5367338"/>
            <a:ext cx="6696744" cy="804862"/>
          </a:xfrm>
        </p:spPr>
        <p:txBody>
          <a:bodyPr>
            <a:normAutofit/>
          </a:bodyPr>
          <a:lstStyle/>
          <a:p>
            <a:r>
              <a:rPr lang="ru-RU" b="1" dirty="0" smtClean="0"/>
              <a:t>Юрий Дмитриевич Фомин был неоднократным чемпионом Кузбасса, чемпионом Сибири и Дальнего Востока по боксу. Был призером многих чемпионатов разного уровня. Выступал в легком и среднем весе.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9154" name="Picture 2" descr="https://i.mycdn.me/i?r=AzEPZsRbOZEKgBhR0XGMT1RknAiF-THNVM7iiy0yaCN-2a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00600"/>
            <a:ext cx="7416824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Юрий Дмитриевич Фомин был пропагандистом физкультуры и спорта среди жильцов своего дома № 7 по ул.Орджоникидзе в Кемерово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67338"/>
            <a:ext cx="7416824" cy="8048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В 1960-ые г.г. началось массовое приобщение жителей дома №7 по ул. Орджоникидзе к физкультуре и спорту. Организаторами и поборниками данного движения явились: Фомин Ю.Д. (крайний справа), директор стадиона «Химик» </a:t>
            </a:r>
            <a:r>
              <a:rPr lang="ru-RU" b="1" dirty="0" err="1" smtClean="0"/>
              <a:t>Коробецкий</a:t>
            </a:r>
            <a:r>
              <a:rPr lang="ru-RU" b="1" dirty="0" smtClean="0"/>
              <a:t> А.Н.(второй справа), проживавший в нашем доме и возглавивший эту работу, Ю.Н. </a:t>
            </a:r>
            <a:r>
              <a:rPr lang="ru-RU" b="1" dirty="0" err="1" smtClean="0"/>
              <a:t>Товобилов</a:t>
            </a:r>
            <a:r>
              <a:rPr lang="ru-RU" b="1" dirty="0" smtClean="0"/>
              <a:t> (второй слева).</a:t>
            </a:r>
            <a:endParaRPr lang="ru-RU" b="1" dirty="0"/>
          </a:p>
        </p:txBody>
      </p:sp>
      <p:pic>
        <p:nvPicPr>
          <p:cNvPr id="50178" name="Picture 2" descr="https://i.mycdn.me/i?r=AzEPZsRbOZEKgBhR0XGMT1RkqaUpxMXPbSRDNhqZJyGV5K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00600"/>
            <a:ext cx="72008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Виктория Филипповна Фомина (</a:t>
            </a:r>
            <a:r>
              <a:rPr lang="ru-RU" dirty="0" err="1" smtClean="0"/>
              <a:t>урожд.Триполец</a:t>
            </a:r>
            <a:r>
              <a:rPr lang="ru-RU" dirty="0" smtClean="0"/>
              <a:t>) </a:t>
            </a:r>
            <a:br>
              <a:rPr lang="ru-RU" dirty="0" smtClean="0"/>
            </a:br>
            <a:r>
              <a:rPr lang="ru-RU" dirty="0" smtClean="0"/>
              <a:t>(1930-2014 </a:t>
            </a:r>
            <a:r>
              <a:rPr lang="ru-RU" dirty="0" err="1" smtClean="0"/>
              <a:t>гг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7344816" cy="80486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/>
              <a:t> Наша мама- Виктория Филипповна Фомина в числе первых </a:t>
            </a:r>
            <a:r>
              <a:rPr lang="ru-RU" b="1" dirty="0" err="1" smtClean="0"/>
              <a:t>врачей-психиаторов</a:t>
            </a:r>
            <a:r>
              <a:rPr lang="ru-RU" b="1" dirty="0" smtClean="0"/>
              <a:t> Кемеровской области организовывала психиатрическую службу Кузбасса, 11 лет заведовала Кемеровским областным психоневрологическим диспансером,  затем 36 лет являлась начальником клинико-биохимической лаборатории ИУ-5. Она – «Отличник здравоохранения». Награждена правительственными наградами. Ветеран труда и медицинской службы. </a:t>
            </a:r>
          </a:p>
          <a:p>
            <a:pPr algn="just"/>
            <a:r>
              <a:rPr lang="ru-RU" b="1" dirty="0" smtClean="0"/>
              <a:t>Виктория Филипповна ушла на заслуженный отдых лишь в 78 лет! Ее врачебный стаж составил более 55 лет! </a:t>
            </a:r>
            <a:endParaRPr lang="ru-RU" b="1" dirty="0"/>
          </a:p>
        </p:txBody>
      </p:sp>
      <p:pic>
        <p:nvPicPr>
          <p:cNvPr id="52228" name="Picture 4" descr="https://i.mycdn.me/i?r=AzEPZsRbOZEKgBhR0XGMT1Rk627sEle1T2yRTI1WEwb7Ya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69160"/>
            <a:ext cx="6696744" cy="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Отец Виктории Филипповны </a:t>
            </a:r>
            <a:r>
              <a:rPr lang="ru-RU" dirty="0" smtClean="0"/>
              <a:t>- Филипп Федорович </a:t>
            </a:r>
            <a:r>
              <a:rPr lang="ru-RU" dirty="0" err="1" smtClean="0"/>
              <a:t>Триполец</a:t>
            </a:r>
            <a:r>
              <a:rPr lang="ru-RU" dirty="0" smtClean="0"/>
              <a:t> (1889г. – 1979г.)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6624736" cy="804862"/>
          </a:xfrm>
        </p:spPr>
        <p:txBody>
          <a:bodyPr>
            <a:normAutofit fontScale="62500" lnSpcReduction="20000"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Царский офицер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. Георгиевский кавалер!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Воевал на фронтах Первой мировой  и  Гражданской войн, сражался с басмачами в Туркестане, прошел с боями всю Великую Отечественную войну. Вернувшись с фронта, уже в 60 лет получил второе высшее образование, закончив Финансово-экономический институт, до 75 лет работал ревизором в Самаре.  </a:t>
            </a:r>
          </a:p>
          <a:p>
            <a:endParaRPr lang="ru-RU" dirty="0"/>
          </a:p>
        </p:txBody>
      </p:sp>
      <p:pic>
        <p:nvPicPr>
          <p:cNvPr id="53250" name="Picture 2" descr="https://i.mycdn.me/i?r=AzEPZsRbOZEKgBhR0XGMT1RkFSofCa0CDhlc_7yKH44eOq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691680" y="548680"/>
            <a:ext cx="5846440" cy="4258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Мать Виктории Филипповны - Зинаида Иосифовна </a:t>
            </a:r>
            <a:r>
              <a:rPr lang="ru-RU" dirty="0" err="1" smtClean="0"/>
              <a:t>Триполец</a:t>
            </a:r>
            <a:r>
              <a:rPr lang="ru-RU" dirty="0" smtClean="0"/>
              <a:t> (1900 г. – 1975 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Мать нашей мамы - Зинаида Иосифовна </a:t>
            </a:r>
            <a:r>
              <a:rPr lang="ru-RU" b="1" dirty="0" err="1" smtClean="0"/>
              <a:t>Триполец</a:t>
            </a:r>
            <a:r>
              <a:rPr lang="ru-RU" b="1" dirty="0" smtClean="0"/>
              <a:t> (</a:t>
            </a:r>
            <a:r>
              <a:rPr lang="ru-RU" b="1" dirty="0" err="1" smtClean="0"/>
              <a:t>Голимбиевская</a:t>
            </a:r>
            <a:r>
              <a:rPr lang="ru-RU" b="1" dirty="0" smtClean="0"/>
              <a:t>) в 1917 году окончила императорское училище, была высокообразованной женщиной, знала иностранные языки. Всю жизнь она работала бухгалтером в НКВД. Она умерла в 1975 г. в городе Кемерово.</a:t>
            </a:r>
          </a:p>
          <a:p>
            <a:pPr algn="just"/>
            <a:endParaRPr lang="ru-RU" b="1" dirty="0"/>
          </a:p>
        </p:txBody>
      </p:sp>
      <p:pic>
        <p:nvPicPr>
          <p:cNvPr id="57348" name="Picture 4" descr="https://i.mycdn.me/i?r=AzEPZsRbOZEKgBhR0XGMT1Rkl-YIkvC7wLwM4TzYiYecFK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800600"/>
            <a:ext cx="6624736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Ольга Юрьевна Фомина (род. в 1957 г) - представитель 12-ого поколения династии Щегловых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301208"/>
            <a:ext cx="6696744" cy="804862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Почти 40 лет Ольга Юрьевна работает  врачом-педиатром в городе Кемерово. Врач-гомеопат. Она стоит у истоков образования и внедрения гомеопатии в Кемеровской области. Неоднократно принимала участие в различных международных конференциях по гомеопатии в Москве и Санкт-Петербурге. Ее статьи печатались в журналах  по гомеопатии.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i.mycdn.me/i?r=AzEPZsRbOZEKgBhR0XGMT1RkE-pJn8crw_6afJ43VzrMxq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800600"/>
            <a:ext cx="684076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Фомина Елена Юрьевна (род. в 1957 г) - представитель 12-ого поколения династии Щегловых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373216"/>
            <a:ext cx="6840760" cy="80486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Подполковник милиции в отставке. Работала заместителем начальника Центра </a:t>
            </a:r>
            <a:r>
              <a:rPr lang="ru-RU" b="1" dirty="0" err="1" smtClean="0"/>
              <a:t>оперативно-разыскной</a:t>
            </a:r>
            <a:r>
              <a:rPr lang="ru-RU" b="1" dirty="0" smtClean="0"/>
              <a:t> информации Криминальной милиции ГУВД Тюменской области, являлась также помощником начальника Криминальной милиции  ГУВД по Тюменской области.</a:t>
            </a:r>
            <a:endParaRPr lang="ru-RU" dirty="0" smtClean="0"/>
          </a:p>
          <a:p>
            <a:r>
              <a:rPr lang="ru-RU" b="1" dirty="0" smtClean="0"/>
              <a:t>Награждена медалями     «За отличие в службе» </a:t>
            </a:r>
            <a:r>
              <a:rPr lang="en-US" b="1" dirty="0" smtClean="0"/>
              <a:t>I</a:t>
            </a:r>
            <a:r>
              <a:rPr lang="ru-RU" b="1" dirty="0" smtClean="0"/>
              <a:t>, </a:t>
            </a:r>
            <a:r>
              <a:rPr lang="en-US" b="1" dirty="0" smtClean="0"/>
              <a:t>II</a:t>
            </a:r>
            <a:r>
              <a:rPr lang="ru-RU" b="1" dirty="0" smtClean="0"/>
              <a:t> и </a:t>
            </a:r>
            <a:r>
              <a:rPr lang="en-US" b="1" dirty="0" smtClean="0"/>
              <a:t>III</a:t>
            </a:r>
            <a:r>
              <a:rPr lang="ru-RU" b="1" dirty="0" smtClean="0"/>
              <a:t> степени, Почетными грамотами министра МВД РФ и ВНИИ МВД РФ. Ветеран МВД РФ.</a:t>
            </a:r>
            <a:endParaRPr lang="ru-RU" dirty="0"/>
          </a:p>
        </p:txBody>
      </p:sp>
      <p:pic>
        <p:nvPicPr>
          <p:cNvPr id="59396" name="Picture 4" descr="https://i.mycdn.me/i?r=AyH4iRPQ2q0otWIFepML2LxRDF6kytXkwLhWtam-HCzyU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25" r="562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25144"/>
            <a:ext cx="6912768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Маргарита Юрьевна Нестеренко (Фомина) – </a:t>
            </a:r>
            <a:br>
              <a:rPr lang="ru-RU" dirty="0" smtClean="0"/>
            </a:br>
            <a:r>
              <a:rPr lang="ru-RU" dirty="0" smtClean="0"/>
              <a:t>представитель 13-ого поколения династии Щегловых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6912768" cy="941982"/>
          </a:xfrm>
        </p:spPr>
        <p:txBody>
          <a:bodyPr>
            <a:noAutofit/>
          </a:bodyPr>
          <a:lstStyle/>
          <a:p>
            <a:pPr lvl="0"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Маргариты имеет 2 высших образования: филологическое и психологическое. В 2011 году организовала  собственный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бизнес:частные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детские сады.</a:t>
            </a:r>
            <a:r>
              <a:rPr lang="ru-RU" sz="1100" b="1" dirty="0" smtClean="0"/>
              <a:t> Победитель конкурса «Ты - предприниматель» - 2011; Член Регионального Отделения Всероссийской Организации "ВОСПИТАТЕЛЬ РОССИИ" в 2013-2014 г. Лауреат областного конкурса «Предприниматель года», Лауреат премии «Молодой предприниматель» г.Кемерово. Сейчас – заведующая детсадом № 15г.Кемерово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 descr="https://i.mycdn.me/i?r=AzEPZsRbOZEKgBhR0XGMT1RkCF-d7xgxL6Y6bGa_4vHKEa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800600"/>
            <a:ext cx="7128792" cy="56673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Семья Маргариты и Сергея Нестеренко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73216"/>
            <a:ext cx="7128792" cy="804862"/>
          </a:xfrm>
        </p:spPr>
        <p:txBody>
          <a:bodyPr/>
          <a:lstStyle/>
          <a:p>
            <a:r>
              <a:rPr lang="ru-RU" b="1" dirty="0" smtClean="0"/>
              <a:t>В семье Маргариты и Сергея Нестеренко три дочери: </a:t>
            </a:r>
            <a:r>
              <a:rPr lang="ru-RU" b="1" u="sng" dirty="0" smtClean="0"/>
              <a:t>Виктория, Лилия и </a:t>
            </a:r>
            <a:r>
              <a:rPr lang="ru-RU" b="1" u="sng" dirty="0" err="1" smtClean="0"/>
              <a:t>Эмилия</a:t>
            </a:r>
            <a:r>
              <a:rPr lang="ru-RU" b="1" u="sng" dirty="0" smtClean="0"/>
              <a:t>, которые являются уже представителями 14 – ого поколения Щегловых.</a:t>
            </a:r>
            <a:endParaRPr lang="ru-RU" b="1" u="sng" dirty="0"/>
          </a:p>
        </p:txBody>
      </p:sp>
      <p:pic>
        <p:nvPicPr>
          <p:cNvPr id="62466" name="Picture 2" descr="https://i.mycdn.me/i?r=AzEPZsRbOZEKgBhR0XGMT1Rk2BdjYmXQeit2KC5iQPzm-q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00600"/>
            <a:ext cx="7200800" cy="5667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Марфа Ивановна Щеглова с дочерьми -19</a:t>
            </a:r>
            <a:r>
              <a:rPr lang="en-US" dirty="0" smtClean="0"/>
              <a:t>0</a:t>
            </a:r>
            <a:r>
              <a:rPr lang="ru-RU" dirty="0" smtClean="0"/>
              <a:t>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7200800" cy="804862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Марфа Ивановна Щеглова (в девичестве Гутова) родила 16 детей, многие из них умерли в младенчестве, в живых остались только семеро: сыновья – Иван, Сергей, Алексей и дочери – </a:t>
            </a:r>
            <a:r>
              <a:rPr lang="ru-RU" b="1" dirty="0" err="1" smtClean="0"/>
              <a:t>Васса</a:t>
            </a:r>
            <a:r>
              <a:rPr lang="ru-RU" b="1" dirty="0" smtClean="0"/>
              <a:t>, </a:t>
            </a:r>
            <a:r>
              <a:rPr lang="ru-RU" b="1" dirty="0" err="1" smtClean="0"/>
              <a:t>Таисья</a:t>
            </a:r>
            <a:r>
              <a:rPr lang="ru-RU" b="1" dirty="0" smtClean="0"/>
              <a:t>, </a:t>
            </a:r>
            <a:r>
              <a:rPr lang="ru-RU" b="1" dirty="0" err="1" smtClean="0"/>
              <a:t>Евфросинья</a:t>
            </a:r>
            <a:r>
              <a:rPr lang="ru-RU" b="1" dirty="0" smtClean="0"/>
              <a:t> и </a:t>
            </a:r>
            <a:r>
              <a:rPr lang="ru-RU" b="1" dirty="0" err="1" smtClean="0"/>
              <a:t>Феоктиста</a:t>
            </a:r>
            <a:r>
              <a:rPr lang="ru-RU" b="1" dirty="0" smtClean="0"/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s://i.mycdn.me/i?r=AyH4iRPQ2q0otWIFepML2LxReKSGMJJvBPj63EN72it6N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0446" b="204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Марфа Ивановна Щеглова - 1950-ые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6696744" cy="80486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Бабушка Марфа  (так ее все называли) занималась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целительством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лечила травами, настоями. Обладала определенным даром предвидения, являлась, как сейчас бы сказали, экстрасенсом.</a:t>
            </a:r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i.mycdn.me/i?r=AzEPZsRbOZEKgBhR0XGMT1Rk1wJfXNqa6tpsZzmuJG0qda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800600"/>
            <a:ext cx="648072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Сестры Щегловы : </a:t>
            </a:r>
            <a:r>
              <a:rPr lang="ru-RU" dirty="0" err="1" smtClean="0"/>
              <a:t>Феоктиста</a:t>
            </a:r>
            <a:r>
              <a:rPr lang="ru-RU" dirty="0" smtClean="0"/>
              <a:t>, </a:t>
            </a:r>
            <a:r>
              <a:rPr lang="ru-RU" dirty="0" err="1" smtClean="0"/>
              <a:t>Евфросинья</a:t>
            </a:r>
            <a:r>
              <a:rPr lang="ru-RU" dirty="0" smtClean="0"/>
              <a:t>,</a:t>
            </a:r>
            <a:r>
              <a:rPr lang="ru-RU" i="1" dirty="0" smtClean="0"/>
              <a:t> </a:t>
            </a:r>
            <a:r>
              <a:rPr lang="ru-RU" dirty="0" err="1" smtClean="0"/>
              <a:t>Васса</a:t>
            </a:r>
            <a:r>
              <a:rPr lang="ru-RU" dirty="0" smtClean="0"/>
              <a:t>, Таисия, брат Сергей -  10ое поколение </a:t>
            </a:r>
            <a:r>
              <a:rPr lang="ru-RU" dirty="0" err="1" smtClean="0"/>
              <a:t>Щеголовых</a:t>
            </a:r>
            <a:r>
              <a:rPr lang="ru-RU" dirty="0" smtClean="0"/>
              <a:t>  -1910-ые годы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6624736" cy="8048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семье Щегловых родилось 16 детей, многие из них умерли в младенчестве, в живых остались только семеро: сыновья – Иван, Сергей, Алексей и дочери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Таисья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Евфросинья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Феоктиста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https://i.mycdn.me/i?r=AyH4iRPQ2q0otWIFepML2LxRA6YS90NCkMRL7XARP5fKUQ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504" r="650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Фоминых  - 1920-ые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центре – глава семьи Иван Иванович Фомин, стоят на заднем плане -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Гавриловна ( Щеглова) и Дмитрий Иванович, внизу сидят их дочери – Ольга и Тамара. На фото -  также их родственники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i.mycdn.me/i?r=AzEPZsRbOZEKgBhR0XGMT1RkBTuk19Y1P7T548o9MGPqS6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Фоминых  - 1920-ые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6336704" cy="941982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центре – наш прадед Иван Иванович Фомин. Он был из купцов. Его семейство переселилось в Сибирь из Самарской губернии в начале ХХ века, что было связано с реформами Столыпина, когда многие российские семьи для  улучшения своей жизни ехали жить в Сибирь.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i.mycdn.me/i?r=AzH6bpb9YB-1CTPvnQajrOKWUoaPXkqpMfmu1va9rhQk1_8yvs29K2AmRMpJ_XM7cx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Фомин Дмитрий Иванович со своей сестрой Анной (слева)  и первой женой.  1910-ые годы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Первая жена нашего дедушки была из богатой семьи, но очень болезненная и все время страдала от какой-то хвори, которая и свела ее в скором времени в могилу. Детей у них с Дмитрием Ивановичем не было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i.mycdn.me/i?r=AzEPZsRbOZEKgBhR0XGMT1RkIHg-rJ61tk30I_RKY95z1a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123728" y="612775"/>
            <a:ext cx="5154960" cy="3866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Дмитрий Иванович и </a:t>
            </a:r>
            <a:r>
              <a:rPr lang="ru-RU" dirty="0" err="1" smtClean="0"/>
              <a:t>Васса</a:t>
            </a:r>
            <a:r>
              <a:rPr lang="ru-RU" dirty="0" smtClean="0"/>
              <a:t> Гавриловна Фомины – молодожены. 1917 год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1917 году наша бабушка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Гавриловна Щеглова вышла замуж за нашего дедушку Дмитрия Ивановича Фомина.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.mycdn.me/i?r=AzEPZsRbOZEKgBhR0XGMT1RkFmmOmI7dJ64S0cNUXfMQNaaKTM5SRkZCeTgDn6uOy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1324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Семья Гавриила Васильевича и Марфы Ивановны Щегловых  1908 г </vt:lpstr>
      <vt:lpstr>Марфа Ивановна Щеглова с дочерьми -1900-ые годы</vt:lpstr>
      <vt:lpstr>Марфа Ивановна Щеглова - 1950-ые годы</vt:lpstr>
      <vt:lpstr>Сестры Щегловы : Феоктиста, Евфросинья, Васса, Таисия, брат Сергей -  10ое поколение Щеголовых  -1910-ые годы </vt:lpstr>
      <vt:lpstr>Семья Фоминых  - 1920-ые годы</vt:lpstr>
      <vt:lpstr>Семья Фоминых  - 1920-ые годы</vt:lpstr>
      <vt:lpstr>Фомин Дмитрий Иванович со своей сестрой Анной (слева)  и первой женой.  1910-ые годы</vt:lpstr>
      <vt:lpstr>Дмитрий Иванович и Васса Гавриловна Фомины – молодожены. 1917 год</vt:lpstr>
      <vt:lpstr>Дмитрий Иванович и Васса Гавриловна Фомины  в 1920-ые годы</vt:lpstr>
      <vt:lpstr>       Дмитрий Иванович и Васса Гавриловна Фомины в 1941 году перед уходом деда на фронт</vt:lpstr>
      <vt:lpstr>Фомин Дмитрий Иванович. 1930-ые годы</vt:lpstr>
      <vt:lpstr>Дмитрий Иванович Фомин - 1920-ые годы</vt:lpstr>
      <vt:lpstr>Дмитрий Иванович Фомин - 1920-ые годы</vt:lpstr>
      <vt:lpstr>Дети 11-го поколения Щегловых - 1930-ые годы</vt:lpstr>
      <vt:lpstr>Галина Скударнова с  Вассой Гавриловной Фоминой (Щегловой)</vt:lpstr>
      <vt:lpstr>«Домик Щегловых» - 1960-ые годы</vt:lpstr>
      <vt:lpstr>Иван Гаврилович Щеглов около своего  «Домика Щегловых»</vt:lpstr>
      <vt:lpstr>Фомин Юрий Дмитриевич (1932 г. - 1993 г.)</vt:lpstr>
      <vt:lpstr>Фомин Юрий Дмитриевич на боксерском ринге (справа)</vt:lpstr>
      <vt:lpstr>Юрий Дмитриевич Фомин был пропагандистом физкультуры и спорта среди жильцов своего дома № 7 по ул.Орджоникидзе в Кемерово</vt:lpstr>
      <vt:lpstr>Виктория Филипповна Фомина (урожд.Триполец)  (1930-2014 гг)</vt:lpstr>
      <vt:lpstr> Отец Виктории Филипповны - Филипп Федорович Триполец (1889г. – 1979г.)</vt:lpstr>
      <vt:lpstr>Мать Виктории Филипповны - Зинаида Иосифовна Триполец (1900 г. – 1975 г.)</vt:lpstr>
      <vt:lpstr>Ольга Юрьевна Фомина (род. в 1957 г) - представитель 12-ого поколения династии Щегловых</vt:lpstr>
      <vt:lpstr>Фомина Елена Юрьевна (род. в 1957 г) - представитель 12-ого поколения династии Щегловых</vt:lpstr>
      <vt:lpstr>Маргарита Юрьевна Нестеренко (Фомина) –  представитель 13-ого поколения династии Щегловых </vt:lpstr>
      <vt:lpstr>Семья Маргариты и Сергея Нестеренко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Фомина Елена Юрьевна Фомина Ольга Юрьевна Селихова Виктория Антоновна (внучка Фоминой Е.Ю.)   НАСЛЕДНИКИ СЛАВНОЙ ДИНАСТИИ ЩЕГЛОВЫХ </dc:title>
  <dc:creator>User</dc:creator>
  <cp:lastModifiedBy>User</cp:lastModifiedBy>
  <cp:revision>46</cp:revision>
  <dcterms:created xsi:type="dcterms:W3CDTF">2021-04-14T19:08:00Z</dcterms:created>
  <dcterms:modified xsi:type="dcterms:W3CDTF">2021-04-16T18:27:20Z</dcterms:modified>
</cp:coreProperties>
</file>