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6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438" autoAdjust="0"/>
  </p:normalViewPr>
  <p:slideViewPr>
    <p:cSldViewPr>
      <p:cViewPr>
        <p:scale>
          <a:sx n="100" d="100"/>
          <a:sy n="100" d="100"/>
        </p:scale>
        <p:origin x="-955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91BF2-2180-4105-9230-A981984DA27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C524-A332-40A6-87FB-162B3B63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1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C524-A332-40A6-87FB-162B3B6387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352928" cy="2044114"/>
          </a:xfrm>
        </p:spPr>
        <p:txBody>
          <a:bodyPr/>
          <a:lstStyle/>
          <a:p>
            <a:r>
              <a:rPr lang="ru-RU" dirty="0" smtClean="0"/>
              <a:t>«Один раз на всю жизнь…»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088832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МБДОУ №172 «Детский сад комбинированного вида»</a:t>
            </a:r>
          </a:p>
          <a:p>
            <a:r>
              <a:rPr lang="ru-RU" dirty="0" smtClean="0"/>
              <a:t>Заведующий: Кулинченко Елена Геннадьевна,</a:t>
            </a:r>
          </a:p>
          <a:p>
            <a:r>
              <a:rPr lang="ru-RU" dirty="0" smtClean="0"/>
              <a:t>Старший воспитатель: Калинина Алена Викторовна,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7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038327"/>
            <a:ext cx="7745505" cy="30878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За свой короткий путь заведующей внесла огромный вклад в развитие детского сада, буквально создав его заново.</a:t>
            </a:r>
            <a:endParaRPr lang="ru-RU" dirty="0"/>
          </a:p>
        </p:txBody>
      </p:sp>
      <p:pic>
        <p:nvPicPr>
          <p:cNvPr id="2051" name="Picture 3" descr="C:\Users\DELL\Desktop\ВП\2\Untitled - 0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521"/>
            <a:ext cx="1734344" cy="263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ВП\nash_sad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5"/>
          <a:stretch/>
        </p:blipFill>
        <p:spPr bwMode="auto">
          <a:xfrm>
            <a:off x="2843808" y="4077073"/>
            <a:ext cx="3526632" cy="233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ownloads\IMG-20210415-WA0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1637"/>
          <a:stretch/>
        </p:blipFill>
        <p:spPr bwMode="auto">
          <a:xfrm rot="16200000">
            <a:off x="5101626" y="-294729"/>
            <a:ext cx="2755411" cy="374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46868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За время своей работы коллектив под руководством Татьяны Геннадьевны неоднократно получал благодарственные письма, грамоты, дипломы.</a:t>
            </a:r>
            <a:endParaRPr lang="ru-RU" dirty="0"/>
          </a:p>
        </p:txBody>
      </p:sp>
      <p:pic>
        <p:nvPicPr>
          <p:cNvPr id="1026" name="Picture 2" descr="C:\Users\DELL\Desktop\ВП\ТГ\Untitled - 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r="2405"/>
          <a:stretch/>
        </p:blipFill>
        <p:spPr bwMode="auto">
          <a:xfrm>
            <a:off x="7734914" y="188640"/>
            <a:ext cx="1194693" cy="16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ВП\ТГ\Untitled - 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92" y="226448"/>
            <a:ext cx="1184756" cy="16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ВП\ТГ\Untitled - 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1080"/>
            <a:ext cx="1188553" cy="16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esktop\ВП\ТГ\Untitled - 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"/>
          <a:stretch/>
        </p:blipFill>
        <p:spPr bwMode="auto">
          <a:xfrm>
            <a:off x="3256142" y="210384"/>
            <a:ext cx="1120119" cy="16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L\Desktop\ВП\ТГ\Untitled - 0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r="3944"/>
          <a:stretch/>
        </p:blipFill>
        <p:spPr bwMode="auto">
          <a:xfrm>
            <a:off x="1754919" y="205839"/>
            <a:ext cx="1169666" cy="16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LL\Desktop\ВП\ТГ\Untitled - 00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r="3984"/>
          <a:stretch/>
        </p:blipFill>
        <p:spPr bwMode="auto">
          <a:xfrm>
            <a:off x="312592" y="182567"/>
            <a:ext cx="1168909" cy="16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LL\Desktop\ВП\ТГ\Untitled - 0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7" y="4497750"/>
            <a:ext cx="1442705" cy="2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LL\Desktop\ВП\ТГ\Untitled - 001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1811"/>
          <a:stretch/>
        </p:blipFill>
        <p:spPr bwMode="auto">
          <a:xfrm>
            <a:off x="2614973" y="3717032"/>
            <a:ext cx="1381125" cy="19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ELL\Desktop\ВП\ТГ\Untitled - 000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r="3839"/>
          <a:stretch/>
        </p:blipFill>
        <p:spPr bwMode="auto">
          <a:xfrm>
            <a:off x="4270346" y="4490111"/>
            <a:ext cx="1384090" cy="20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ELL\Desktop\ВП\ТГ\Untitled - 00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95" y="3717032"/>
            <a:ext cx="1419630" cy="20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ELL\Desktop\ВП\ТГ\Untitled - 000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97751"/>
            <a:ext cx="1419633" cy="20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320" y="2015112"/>
            <a:ext cx="3960440" cy="4222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21.11.1972 г. родилась в г. Ош Республики </a:t>
            </a:r>
            <a:r>
              <a:rPr lang="ru-RU" dirty="0" err="1"/>
              <a:t>Кыргыстан</a:t>
            </a:r>
            <a:r>
              <a:rPr lang="ru-RU" dirty="0"/>
              <a:t>. </a:t>
            </a:r>
            <a:r>
              <a:rPr lang="ru-RU" dirty="0" smtClean="0"/>
              <a:t>С самого детства люблю маленьких детей. </a:t>
            </a:r>
            <a:r>
              <a:rPr lang="ru-RU" dirty="0" smtClean="0"/>
              <a:t>В </a:t>
            </a:r>
            <a:r>
              <a:rPr lang="ru-RU" dirty="0" smtClean="0"/>
              <a:t>1988 г. </a:t>
            </a:r>
            <a:r>
              <a:rPr lang="ru-RU" dirty="0" smtClean="0"/>
              <a:t>во </a:t>
            </a:r>
            <a:r>
              <a:rPr lang="ru-RU" dirty="0"/>
              <a:t>время летних школьных </a:t>
            </a:r>
            <a:r>
              <a:rPr lang="ru-RU" dirty="0" smtClean="0"/>
              <a:t>каникул подрабатывала </a:t>
            </a:r>
            <a:r>
              <a:rPr lang="ru-RU" dirty="0" smtClean="0"/>
              <a:t>в </a:t>
            </a:r>
            <a:r>
              <a:rPr lang="ru-RU" dirty="0" smtClean="0"/>
              <a:t>детском саду младшим </a:t>
            </a:r>
            <a:r>
              <a:rPr lang="ru-RU" dirty="0" smtClean="0"/>
              <a:t>воспитателем.  В 1989 </a:t>
            </a:r>
            <a:r>
              <a:rPr lang="ru-RU" dirty="0" smtClean="0"/>
              <a:t>г</a:t>
            </a:r>
            <a:r>
              <a:rPr lang="ru-RU" dirty="0" smtClean="0"/>
              <a:t>. после окончания школы не задумываясь поступила в </a:t>
            </a:r>
            <a:r>
              <a:rPr lang="ru-RU" dirty="0" err="1" smtClean="0"/>
              <a:t>Ошское</a:t>
            </a:r>
            <a:r>
              <a:rPr lang="ru-RU" dirty="0" smtClean="0"/>
              <a:t> </a:t>
            </a:r>
            <a:r>
              <a:rPr lang="ru-RU" dirty="0"/>
              <a:t>педагогическое </a:t>
            </a:r>
            <a:r>
              <a:rPr lang="ru-RU" dirty="0" smtClean="0"/>
              <a:t>училище.</a:t>
            </a:r>
          </a:p>
          <a:p>
            <a:pPr marL="0" indent="0" algn="just">
              <a:buNone/>
            </a:pPr>
            <a:r>
              <a:rPr lang="ru-RU" dirty="0"/>
              <a:t>В 1994 г. начала свой педагогический путь воспитателем в детском саду №</a:t>
            </a:r>
            <a:r>
              <a:rPr lang="ru-RU" dirty="0" smtClean="0"/>
              <a:t>11 г. Кемерово.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Елена Геннадьевна Кулинченко (Володина)</a:t>
            </a:r>
            <a:endParaRPr lang="ru-RU" dirty="0"/>
          </a:p>
        </p:txBody>
      </p:sp>
      <p:pic>
        <p:nvPicPr>
          <p:cNvPr id="2050" name="Picture 2" descr="C:\Users\DELL\Desktop\ВП\АГ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7190"/>
            <a:ext cx="4320480" cy="303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2"/>
            <a:ext cx="4896544" cy="233164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2006 г. пригласили работать в детский сад №172 старшим воспитателем. С 2014 г. и по сей день работаю в должности заведующего, продолжая семейную династию педагогов.</a:t>
            </a:r>
            <a:endParaRPr lang="ru-RU" dirty="0"/>
          </a:p>
        </p:txBody>
      </p:sp>
      <p:pic>
        <p:nvPicPr>
          <p:cNvPr id="3074" name="Picture 2" descr="C:\Users\DELL\Downloads\image-15-04-21-04-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91468"/>
            <a:ext cx="365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ВП\АГ\Untitled - 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r="1845"/>
          <a:stretch/>
        </p:blipFill>
        <p:spPr bwMode="auto">
          <a:xfrm>
            <a:off x="251520" y="2420888"/>
            <a:ext cx="1152128" cy="16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ВП\АГ\Untitled - 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88517"/>
            <a:ext cx="1151091" cy="16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ВП\АГ\Untitled - 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7" y="4320059"/>
            <a:ext cx="1181021" cy="16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LL\Desktop\ВП\АГ\Untitled - 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3096"/>
            <a:ext cx="1126193" cy="15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ELL\Desktop\ВП\АГ\Untitled - 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33" y="2343096"/>
            <a:ext cx="1199342" cy="16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ELL\Desktop\ВП\АГ\Untitled - 0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48836"/>
            <a:ext cx="1211809" cy="17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ELL\Desktop\ВП\АГ\Untitled - 00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97086"/>
            <a:ext cx="1274740" cy="18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ВП\АГ\Untitled - 00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81" y="4194186"/>
            <a:ext cx="1275585" cy="18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ВП\АГ\Untitled - 00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64" y="4259296"/>
            <a:ext cx="1181057" cy="16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ВП\АГ\Untitled - 00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99" y="5033451"/>
            <a:ext cx="1247438" cy="17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ВП\АГ\Untitled - 0008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6"/>
          <a:stretch/>
        </p:blipFill>
        <p:spPr bwMode="auto">
          <a:xfrm>
            <a:off x="5000552" y="5724511"/>
            <a:ext cx="1401502" cy="9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2204864"/>
            <a:ext cx="5904656" cy="13278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Моя племянница родилась в г. Кемерово 07.11.1989 г. Свой педагогический путь начала в 2007 г. вахтером детского сада №172, параллельно получала высшее образование  в МГУ Технологии и Управления им. К.В. Разумовского.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Кристина Владимировна Балашова (Володина)</a:t>
            </a:r>
            <a:endParaRPr lang="ru-RU" dirty="0"/>
          </a:p>
        </p:txBody>
      </p:sp>
      <p:pic>
        <p:nvPicPr>
          <p:cNvPr id="1026" name="Picture 2" descr="C:\Users\DELL\Desktop\ВП\2\image-09-04-21-03-44-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4660" r="4769" b="15557"/>
          <a:stretch/>
        </p:blipFill>
        <p:spPr bwMode="auto">
          <a:xfrm>
            <a:off x="368168" y="2234836"/>
            <a:ext cx="2482616" cy="294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229200"/>
            <a:ext cx="626469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В 2012 г. прошла переквалификацию в </a:t>
            </a:r>
            <a:r>
              <a:rPr lang="ru-RU" sz="1700" dirty="0" err="1"/>
              <a:t>КРИПКиПРО</a:t>
            </a:r>
            <a:r>
              <a:rPr lang="ru-RU" sz="1700" dirty="0"/>
              <a:t> г. Кемерово по направлению дошкольное воспитание, решив продолжить семейную династию педагогов. Выйдя замуж в 2013 г. переехала жить в Московскую область, г. Фрязино, где по прежнему работает в должности воспитателя детского сада.</a:t>
            </a:r>
          </a:p>
          <a:p>
            <a:pPr algn="just"/>
            <a:endParaRPr lang="ru-RU" dirty="0"/>
          </a:p>
        </p:txBody>
      </p:sp>
      <p:pic>
        <p:nvPicPr>
          <p:cNvPr id="1027" name="Picture 3" descr="C:\Users\DELL\Desktop\ВП\2\image-09-04-21-03-44-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532739"/>
            <a:ext cx="295232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ВП\2\image-09-04-21-03-44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32739"/>
            <a:ext cx="2304256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1"/>
            <a:ext cx="8568952" cy="20882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 нашей семейной династии в 2018 г. было написано в журнале «Дорога детства длиною в век», посвященного 100-летию города Кемерово, где были представлены исторические факты становления дошкольного образования, современного дошкольного образования, лучшие педагоги и педагогические династии…</a:t>
            </a:r>
            <a:endParaRPr lang="ru-RU" dirty="0"/>
          </a:p>
        </p:txBody>
      </p:sp>
      <p:pic>
        <p:nvPicPr>
          <p:cNvPr id="2050" name="Picture 2" descr="C:\Users\DELL\Desktop\ВП\image-08-04-21-03-43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8600"/>
            <a:ext cx="4104456" cy="297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ВП\image-08-04-21-03-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186012" cy="459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0106" y="2315030"/>
            <a:ext cx="7745505" cy="41044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Стаж </a:t>
            </a:r>
            <a:r>
              <a:rPr lang="ru-RU" dirty="0" smtClean="0"/>
              <a:t>моей семейной династии составил </a:t>
            </a:r>
            <a:r>
              <a:rPr lang="ru-RU" dirty="0" smtClean="0"/>
              <a:t>больше </a:t>
            </a:r>
            <a:r>
              <a:rPr lang="ru-RU" dirty="0" smtClean="0"/>
              <a:t>ста </a:t>
            </a:r>
            <a:r>
              <a:rPr lang="ru-RU" dirty="0" smtClean="0"/>
              <a:t>лет, а именно 156.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Династии </a:t>
            </a:r>
            <a:r>
              <a:rPr lang="ru-RU" dirty="0" smtClean="0"/>
              <a:t>несут в себе многолетний опыт, педагогическое мастерство,  любовь и служение профессии</a:t>
            </a:r>
            <a:r>
              <a:rPr lang="ru-RU" dirty="0" smtClean="0"/>
              <a:t>. </a:t>
            </a:r>
            <a:r>
              <a:rPr lang="ru-RU" dirty="0" smtClean="0"/>
              <a:t>Нас объединяет преданность своему делу. Я с детства </a:t>
            </a:r>
            <a:r>
              <a:rPr lang="ru-RU" dirty="0" smtClean="0"/>
              <a:t>видела, </a:t>
            </a:r>
            <a:r>
              <a:rPr lang="ru-RU" dirty="0" smtClean="0"/>
              <a:t>как моя бабушка и </a:t>
            </a:r>
            <a:r>
              <a:rPr lang="ru-RU" dirty="0" smtClean="0"/>
              <a:t>мама, </a:t>
            </a:r>
            <a:r>
              <a:rPr lang="ru-RU" dirty="0" smtClean="0"/>
              <a:t>с трепетом и </a:t>
            </a:r>
            <a:r>
              <a:rPr lang="ru-RU" dirty="0" smtClean="0"/>
              <a:t>любовью, </a:t>
            </a:r>
            <a:r>
              <a:rPr lang="ru-RU" dirty="0" smtClean="0"/>
              <a:t>относились к </a:t>
            </a:r>
            <a:r>
              <a:rPr lang="ru-RU" smtClean="0"/>
              <a:t>своему </a:t>
            </a:r>
            <a:r>
              <a:rPr lang="ru-RU" smtClean="0"/>
              <a:t>делу </a:t>
            </a:r>
            <a:r>
              <a:rPr lang="ru-RU" dirty="0" smtClean="0"/>
              <a:t>и когда </a:t>
            </a:r>
            <a:r>
              <a:rPr lang="ru-RU" dirty="0" smtClean="0"/>
              <a:t>профессия педагога становится семейной </a:t>
            </a:r>
            <a:r>
              <a:rPr lang="ru-RU" dirty="0" smtClean="0"/>
              <a:t>традицией </a:t>
            </a:r>
            <a:r>
              <a:rPr lang="ru-RU" dirty="0" smtClean="0"/>
              <a:t>можно быть уверенной в своих силах и правильности выбранного пути. Ведь педагогами становятся люди, готовые брать на себя большую ответственность. 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В этом году наша семья отмечает два </a:t>
            </a:r>
            <a:r>
              <a:rPr lang="ru-RU" u="sng" dirty="0" smtClean="0">
                <a:solidFill>
                  <a:srgbClr val="FF0000"/>
                </a:solidFill>
              </a:rPr>
              <a:t>юбилея.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smtClean="0">
                <a:solidFill>
                  <a:srgbClr val="FF0000"/>
                </a:solidFill>
              </a:rPr>
              <a:t>300-летие Кузбасса и юбилей </a:t>
            </a:r>
            <a:r>
              <a:rPr lang="ru-RU" u="sng" dirty="0" smtClean="0">
                <a:solidFill>
                  <a:srgbClr val="FF0000"/>
                </a:solidFill>
              </a:rPr>
              <a:t>мамы Володиной Веры Павловны </a:t>
            </a:r>
            <a:r>
              <a:rPr lang="ru-RU" u="sng" dirty="0" smtClean="0">
                <a:solidFill>
                  <a:srgbClr val="FF0000"/>
                </a:solidFill>
              </a:rPr>
              <a:t>19.04.2021г.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LL\Desktop\ВП\300_years_of_kuzb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2880320" cy="20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ВП\depositphotos_163579306-stock-photo-birthday-concept-with-red-ros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11841" r="10041" b="14388"/>
          <a:stretch/>
        </p:blipFill>
        <p:spPr bwMode="auto">
          <a:xfrm>
            <a:off x="6228184" y="127415"/>
            <a:ext cx="2176041" cy="21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745505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Богатство </a:t>
            </a:r>
            <a:r>
              <a:rPr lang="ru-RU" dirty="0" smtClean="0"/>
              <a:t>знаний, обогащающих каждое поколение, создают династию. Династия - это не призвание, не профессия, это имидж семьи, ее знания. Быть похожим на родителей, это значит взять от них все самое ценное, развивать, углублять, совершенствовать и приумножать этот багаж, и передавать его своим детям.</a:t>
            </a:r>
          </a:p>
          <a:p>
            <a:pPr marL="0" indent="0">
              <a:buNone/>
            </a:pPr>
            <a:r>
              <a:rPr lang="ru-RU" dirty="0" smtClean="0"/>
              <a:t>	Отдавая </a:t>
            </a:r>
            <a:r>
              <a:rPr lang="ru-RU" dirty="0" smtClean="0"/>
              <a:t>дань уважения старшим начну свой рассказ с истории жизни моей бабушки…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0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2248347"/>
            <a:ext cx="4104456" cy="41329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/>
              <a:t>Родилась в Западной Украине 07.04.1912г. В 1922 г. семья переехала в Алтайский край, село </a:t>
            </a:r>
            <a:r>
              <a:rPr lang="ru-RU" sz="2600" dirty="0" err="1" smtClean="0"/>
              <a:t>Лобаниха</a:t>
            </a:r>
            <a:r>
              <a:rPr lang="ru-RU" sz="2600" dirty="0" smtClean="0"/>
              <a:t>. В возрасте 10 лет уже нянчила детей односельчан, которые были вынуждены оставить своих малышей на время работ.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4" cy="1054250"/>
          </a:xfrm>
        </p:spPr>
        <p:txBody>
          <a:bodyPr/>
          <a:lstStyle/>
          <a:p>
            <a:r>
              <a:rPr lang="ru-RU" sz="4800" dirty="0" smtClean="0"/>
              <a:t>Мария Каземировна Андреева (</a:t>
            </a:r>
            <a:r>
              <a:rPr lang="ru-RU" sz="4800" dirty="0" err="1" smtClean="0"/>
              <a:t>Грисяк</a:t>
            </a:r>
            <a:r>
              <a:rPr lang="ru-RU" sz="4800" dirty="0" smtClean="0"/>
              <a:t>) </a:t>
            </a:r>
            <a:r>
              <a:rPr lang="ru-RU" sz="3600" dirty="0" smtClean="0"/>
              <a:t>1912-1998гг.</a:t>
            </a:r>
            <a:endParaRPr lang="ru-RU" sz="3600" dirty="0"/>
          </a:p>
        </p:txBody>
      </p:sp>
      <p:pic>
        <p:nvPicPr>
          <p:cNvPr id="1029" name="Picture 5" descr="C:\Users\DELL\Desktop\ВП\2\image-07-04-21-09-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4" y="2060848"/>
            <a:ext cx="4195344" cy="387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645024"/>
            <a:ext cx="4032448" cy="26049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 годы ВОВ Мария Каземировна трудилась в </a:t>
            </a:r>
            <a:r>
              <a:rPr lang="ru-RU" dirty="0" smtClean="0"/>
              <a:t>тылу. За свой тяжелый труд награждена медалью «За добросовестный труд в Великой Отечественной войне 1941-1945 гг.»</a:t>
            </a:r>
          </a:p>
          <a:p>
            <a:pPr marL="0" indent="0" algn="just">
              <a:buNone/>
            </a:pPr>
            <a:r>
              <a:rPr lang="ru-RU" dirty="0" smtClean="0"/>
              <a:t>В послевоенные годы работала в сельском детском саду, совмещая должность заведующей с должностью завхоза.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 descr="C:\Users\DELL\Desktop\ВП\IMG-20210408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 b="15837"/>
          <a:stretch/>
        </p:blipFill>
        <p:spPr bwMode="auto">
          <a:xfrm>
            <a:off x="4494724" y="3068959"/>
            <a:ext cx="4366685" cy="325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ELL\Desktop\ВП\IMG-20210408-WA0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 r="35439" b="3094"/>
          <a:stretch/>
        </p:blipFill>
        <p:spPr bwMode="auto">
          <a:xfrm>
            <a:off x="339600" y="188640"/>
            <a:ext cx="2685738" cy="333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5338" y="219544"/>
            <a:ext cx="59391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30-х годах вышла замуж. </a:t>
            </a:r>
            <a:r>
              <a:rPr lang="ru-RU" sz="2200" dirty="0" smtClean="0"/>
              <a:t>Создав большую семью, стала многодетной матерью, за что была награждена медалью «Материнства» первой степени и орденом «Материнской славы» </a:t>
            </a:r>
            <a:r>
              <a:rPr lang="en-US" sz="2200" dirty="0" smtClean="0"/>
              <a:t>II</a:t>
            </a:r>
            <a:r>
              <a:rPr lang="ru-RU" sz="2200" dirty="0" smtClean="0"/>
              <a:t> степени.</a:t>
            </a:r>
            <a:endParaRPr lang="ru-RU" sz="22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8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276872"/>
            <a:ext cx="3800745" cy="38778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Любовь и уважение к профессии педагога моя бабушка привила своим дочерям, которые так же стали педагогами. Но жизнь внесла свои коррективы и только моя мама Володина Вера Павловна осталась до сих пор верна своей профессии. Ее трудовой стаж в дошкольном образовании составил 55 лет. </a:t>
            </a:r>
            <a:r>
              <a:rPr lang="ru-RU" dirty="0">
                <a:solidFill>
                  <a:srgbClr val="FF0000"/>
                </a:solidFill>
              </a:rPr>
              <a:t>19.04.2021 года ей исполнится 75 лет.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Вера Павловна Володина</a:t>
            </a:r>
            <a:endParaRPr lang="ru-RU" dirty="0"/>
          </a:p>
        </p:txBody>
      </p:sp>
      <p:pic>
        <p:nvPicPr>
          <p:cNvPr id="1028" name="Picture 4" descr="C:\Users\DELL\Desktop\ВП\2\8 - 0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168352" cy="466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DELL\Desktop\ВП\2\image-07-04-21-09-40-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452"/>
            <a:ext cx="2005088" cy="3240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LL\Desktop\ВП\2\image-07-04-21-09-40-8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t="38798" r="31821"/>
          <a:stretch/>
        </p:blipFill>
        <p:spPr bwMode="auto">
          <a:xfrm>
            <a:off x="2699792" y="2276872"/>
            <a:ext cx="2880320" cy="335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26064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Свой трудовой путь она прошла от медицинской сестры детского сада, до заведующей дошкольным учреждением. </a:t>
            </a:r>
            <a:endParaRPr lang="ru-RU" sz="2400" dirty="0"/>
          </a:p>
        </p:txBody>
      </p:sp>
      <p:pic>
        <p:nvPicPr>
          <p:cNvPr id="2053" name="Picture 5" descr="C:\Users\DELL\Desktop\ВП\2\image-07-04-21-09-40-1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6739"/>
          <a:stretch/>
        </p:blipFill>
        <p:spPr bwMode="auto">
          <a:xfrm>
            <a:off x="180880" y="3610982"/>
            <a:ext cx="1918032" cy="277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ВП\2\Untitled - 0005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29240" r="11933"/>
          <a:stretch/>
        </p:blipFill>
        <p:spPr bwMode="auto">
          <a:xfrm>
            <a:off x="6648816" y="223901"/>
            <a:ext cx="2243664" cy="277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esktop\ВП\2\16182119075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42" y="4365104"/>
            <a:ext cx="3083438" cy="205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4"/>
            <a:ext cx="8067496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За </a:t>
            </a:r>
            <a:r>
              <a:rPr lang="ru-RU" dirty="0"/>
              <a:t>годы своей трудовой деятельности была награждена медалями: «За веру и добро», «Почетный работник общего образования Российской Федерации», «65 лет Кемеровской области», «За достойное воспитание детей», «За труд во славу Кузбасса» и  многочисленными благодарственными </a:t>
            </a:r>
            <a:r>
              <a:rPr lang="ru-RU" dirty="0" smtClean="0"/>
              <a:t>письмами…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Picture 3" descr="C:\Users\DELL\Desktop\ВП\2\image-07-04-21-09-40-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16594" r="23279" b="11249"/>
          <a:stretch/>
        </p:blipFill>
        <p:spPr bwMode="auto">
          <a:xfrm>
            <a:off x="1835696" y="179513"/>
            <a:ext cx="1152128" cy="1665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LL\Desktop\ВП\2\image-07-04-21-09-40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42138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ВП\2\image-07-04-21-09-40-1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335"/>
            <a:ext cx="1355211" cy="1636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ВП\2\image-07-04-21-09-40-2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6" b="12431"/>
          <a:stretch/>
        </p:blipFill>
        <p:spPr bwMode="auto">
          <a:xfrm>
            <a:off x="6752402" y="235133"/>
            <a:ext cx="2072408" cy="161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ВП\2\image-07-04-21-09-40-23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26143" r="19434" b="16564"/>
          <a:stretch/>
        </p:blipFill>
        <p:spPr bwMode="auto">
          <a:xfrm>
            <a:off x="3347864" y="208815"/>
            <a:ext cx="1458440" cy="164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ВП\дипломы - 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57" y="4581128"/>
            <a:ext cx="1578786" cy="21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ELL\Desktop\ВП\дипломы - 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30129"/>
            <a:ext cx="1440160" cy="20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esktop\ВП\дипломы - 00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 r="4152"/>
          <a:stretch/>
        </p:blipFill>
        <p:spPr bwMode="auto">
          <a:xfrm>
            <a:off x="4507553" y="4684445"/>
            <a:ext cx="1434920" cy="20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ВП\дипломы - 000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 bwMode="auto">
          <a:xfrm>
            <a:off x="1504573" y="4708379"/>
            <a:ext cx="1501275" cy="20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ВП\дипломы - 00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35" y="4690848"/>
            <a:ext cx="1471807" cy="20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esktop\ВП\дипломы - 001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" r="2087"/>
          <a:stretch/>
        </p:blipFill>
        <p:spPr bwMode="auto">
          <a:xfrm>
            <a:off x="91427" y="4684445"/>
            <a:ext cx="1407418" cy="19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198266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Профессия педагога детского сада не легка, но мы, дети и внуки, продолжаем идти по этому пути несмотря на трудности и препятствия…</a:t>
            </a:r>
            <a:endParaRPr lang="ru-RU" dirty="0"/>
          </a:p>
        </p:txBody>
      </p:sp>
      <p:pic>
        <p:nvPicPr>
          <p:cNvPr id="3074" name="Picture 2" descr="C:\Users\DELL\Desktop\ВП\2\image-07-04-21-09-40-1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7" t="19834" r="30519"/>
          <a:stretch/>
        </p:blipFill>
        <p:spPr bwMode="auto">
          <a:xfrm>
            <a:off x="2170593" y="1989237"/>
            <a:ext cx="4777671" cy="47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013176"/>
            <a:ext cx="8568952" cy="16561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 1996 г. начала свой педагогический пусть воспитателем в </a:t>
            </a:r>
            <a:r>
              <a:rPr lang="ru-RU" dirty="0" smtClean="0"/>
              <a:t>детском </a:t>
            </a:r>
            <a:r>
              <a:rPr lang="ru-RU" dirty="0" smtClean="0"/>
              <a:t>саду №178 г. Кемерово. В ноябре 2000 г., когда ей исполнилось 28 лет, Управление образования обратило внимание на талантливого молодого педагога и назначило заведующим детским садом №172</a:t>
            </a:r>
            <a:r>
              <a:rPr lang="ru-RU" dirty="0"/>
              <a:t> </a:t>
            </a:r>
            <a:r>
              <a:rPr lang="ru-RU" dirty="0" smtClean="0"/>
              <a:t>г. Кемерово.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Геннадьевна Володина </a:t>
            </a:r>
            <a:r>
              <a:rPr lang="ru-RU" sz="3600" dirty="0" smtClean="0"/>
              <a:t>(1972-2013гг.)</a:t>
            </a:r>
            <a:endParaRPr lang="ru-RU" dirty="0"/>
          </a:p>
        </p:txBody>
      </p:sp>
      <p:pic>
        <p:nvPicPr>
          <p:cNvPr id="1028" name="Picture 4" descr="C:\Users\DELL\Desktop\ВП\2\1618211670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2199918" cy="294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esktop\ВП\2\2000 - 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8510" y="1370282"/>
            <a:ext cx="2941005" cy="417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825</TotalTime>
  <Words>628</Words>
  <Application>Microsoft Office PowerPoint</Application>
  <PresentationFormat>Экран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«Один раз на всю жизнь…»</vt:lpstr>
      <vt:lpstr>Презентация PowerPoint</vt:lpstr>
      <vt:lpstr>Мария Каземировна Андреева (Грисяк) 1912-1998гг.</vt:lpstr>
      <vt:lpstr>Презентация PowerPoint</vt:lpstr>
      <vt:lpstr>Вера Павловна Володина</vt:lpstr>
      <vt:lpstr>Презентация PowerPoint</vt:lpstr>
      <vt:lpstr>Презентация PowerPoint</vt:lpstr>
      <vt:lpstr>Профессия педагога детского сада не легка, но мы, дети и внуки, продолжаем идти по этому пути несмотря на трудности и препятствия…</vt:lpstr>
      <vt:lpstr>Татьяна Геннадьевна Володина (1972-2013гг.)</vt:lpstr>
      <vt:lpstr>Презентация PowerPoint</vt:lpstr>
      <vt:lpstr>Презентация PowerPoint</vt:lpstr>
      <vt:lpstr>Елена Геннадьевна Кулинченко (Володина)</vt:lpstr>
      <vt:lpstr>Презентация PowerPoint</vt:lpstr>
      <vt:lpstr>Кристина Владимировна Балашова (Володина)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раз на всю жизнь…»</dc:title>
  <cp:lastModifiedBy>RePack by Diakov</cp:lastModifiedBy>
  <cp:revision>45</cp:revision>
  <dcterms:modified xsi:type="dcterms:W3CDTF">2021-04-19T06:25:20Z</dcterms:modified>
</cp:coreProperties>
</file>