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5" r:id="rId4"/>
    <p:sldId id="282" r:id="rId5"/>
    <p:sldId id="280" r:id="rId6"/>
    <p:sldId id="262" r:id="rId7"/>
    <p:sldId id="266" r:id="rId8"/>
    <p:sldId id="260" r:id="rId9"/>
    <p:sldId id="261" r:id="rId10"/>
    <p:sldId id="259" r:id="rId11"/>
    <p:sldId id="268" r:id="rId12"/>
    <p:sldId id="271" r:id="rId13"/>
    <p:sldId id="278" r:id="rId14"/>
    <p:sldId id="263" r:id="rId15"/>
    <p:sldId id="269" r:id="rId16"/>
    <p:sldId id="273" r:id="rId17"/>
    <p:sldId id="274" r:id="rId18"/>
    <p:sldId id="277" r:id="rId19"/>
    <p:sldId id="267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0FF"/>
    <a:srgbClr val="FF8FFF"/>
    <a:srgbClr val="FF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>
      <p:cViewPr varScale="1">
        <p:scale>
          <a:sx n="87" d="100"/>
          <a:sy n="87" d="100"/>
        </p:scale>
        <p:origin x="150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31B70-DA86-4988-971B-5A431066297C}" type="datetimeFigureOut">
              <a:rPr lang="ru-RU" smtClean="0"/>
              <a:t>12.03.2021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4896E-94E2-4571-B3DF-F98DC9EB2C1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49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4896E-94E2-4571-B3DF-F98DC9EB2C1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3778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4896E-94E2-4571-B3DF-F98DC9EB2C17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7662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i4l2h0mas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" y="-22"/>
            <a:ext cx="9144033" cy="6858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12.03.2021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12.03.2021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12.03.2021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12.03.2021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12.03.2021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12.03.2021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12.03.2021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12.03.2021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12.03.2021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12.03.2021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12.03.2021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285720" y="214290"/>
            <a:ext cx="8572560" cy="6429420"/>
          </a:xfrm>
          <a:prstGeom prst="roundRect">
            <a:avLst>
              <a:gd name="adj" fmla="val 8900"/>
            </a:avLst>
          </a:prstGeom>
          <a:noFill/>
          <a:ln>
            <a:solidFill>
              <a:srgbClr val="FF66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BA2B-A0C7-4083-85C9-50863A282629}" type="datetimeFigureOut">
              <a:rPr lang="ru-RU" smtClean="0"/>
              <a:pPr/>
              <a:t>12.03.2021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917B2-25B1-4B1A-AA03-D29ADD12DD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http://www.nt-kuzbass.ru/pictures/20190118044143IMG_20190117_163943_1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132857"/>
            <a:ext cx="8856984" cy="93610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</a:t>
            </a:r>
            <a:b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«Люди, события, факты»,</a:t>
            </a:r>
            <a:b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посвященный празднованию </a:t>
            </a:r>
            <a:b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300-летия образования Кузбасса</a:t>
            </a:r>
            <a:b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</a:t>
            </a:r>
            <a:b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«Историко-культурная летопись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родного города»</a:t>
            </a:r>
            <a:b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</a:t>
            </a:r>
            <a:b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 ветеранов «Сударушка»</a:t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презентации: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Юзупкин Виктор Васильевич</a:t>
            </a:r>
            <a:b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8-913-438-20-27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wipe/>
        <p:sndAc>
          <p:endSnd/>
        </p:sndAc>
      </p:transition>
    </mc:Choice>
    <mc:Fallback xmlns="">
      <p:transition advClick="0" advTm="5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4049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Хормейстер хора ветеранов «Сударушка»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02.04.2012 года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время-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Евгений Вениаминович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060848"/>
            <a:ext cx="3674587" cy="452596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1352">
            <a:off x="4469076" y="2605247"/>
            <a:ext cx="4359199" cy="3437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67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wipe/>
        <p:sndAc>
          <p:endSnd/>
        </p:sndAc>
      </p:transition>
    </mc:Choice>
    <mc:Fallback xmlns="">
      <p:transition advClick="0" advTm="5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61" y="188640"/>
            <a:ext cx="9144000" cy="56207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>
                <a:solidFill>
                  <a:srgbClr val="7030A0"/>
                </a:solidFill>
              </a:rPr>
              <a:t/>
            </a:r>
            <a:br>
              <a:rPr lang="ru-RU" sz="3600" b="1" dirty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труда,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многочисленных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музыкальных конкурсов, входит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золотую» десятку лучших гармонистов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Кемеровской области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58079">
            <a:off x="421566" y="2971631"/>
            <a:ext cx="2392289" cy="3607492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52343">
            <a:off x="5614062" y="3684057"/>
            <a:ext cx="3376724" cy="2911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2060848"/>
            <a:ext cx="4015307" cy="3588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38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Click="0" advTm="4000">
        <p:wipe/>
        <p:sndAc>
          <p:endSnd/>
        </p:sndAc>
      </p:transition>
    </mc:Choice>
    <mc:Fallback xmlns="">
      <p:transition advClick="0" advTm="4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www.nt-kuzbass.ru/pictures/20190118044143IMG_20190117_163943_1.jpg">
            <a:hlinkClick r:id="rId4" tgtFrame="&quot;_blank&quot;"/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80112" y="1747807"/>
            <a:ext cx="2959982" cy="40096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09817"/>
            <a:ext cx="8784976" cy="427131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6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16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16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16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16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16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итогам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юбилейном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Маланинском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Международном  конкурсе-фестивале,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посвященном легендарному сибирскому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баянисту Ивану Ивановичу Маланину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Вениаминович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 Лауреатом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 «Музыкант-певец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017" y="309817"/>
            <a:ext cx="4828689" cy="2857533"/>
          </a:xfrm>
          <a:prstGeom prst="rect">
            <a:avLst/>
          </a:prstGeom>
        </p:spPr>
      </p:pic>
      <p:pic>
        <p:nvPicPr>
          <p:cNvPr id="2" name="2 песня 3 4 купл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4168" y="1044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83481"/>
      </p:ext>
    </p:extLst>
  </p:cSld>
  <p:clrMapOvr>
    <a:masterClrMapping/>
  </p:clrMapOvr>
  <p:transition spd="slow" advClick="0" advTm="7000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7784"/>
            <a:ext cx="8856984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деятельность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хора ветеранов «Сударушка»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202" y="1412776"/>
            <a:ext cx="8856984" cy="49991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хор ветеранов «Сударушка» 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концертов 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городах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Кемеровской области. 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- желанный гость на 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концертных площадках города, 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санаториях и пансионатах  для  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пожилых людей,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образовательных 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учреждениях. Основной репертуар 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 -русские народные песни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авторские  песни  хормейстера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Евгения Вениаминовича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Иванова.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7026" y="1275926"/>
            <a:ext cx="3921574" cy="22033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7026" y="3725257"/>
            <a:ext cx="4341081" cy="284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724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0"/>
            <a:ext cx="8928992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музыкальные выступления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532"/>
          <a:stretch/>
        </p:blipFill>
        <p:spPr>
          <a:xfrm rot="20903484">
            <a:off x="864550" y="2221750"/>
            <a:ext cx="3376837" cy="2620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64728">
            <a:off x="446432" y="4175655"/>
            <a:ext cx="1706741" cy="23641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 rot="20903158">
            <a:off x="238442" y="1738967"/>
            <a:ext cx="4715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«Счастливого пути, пассажир!»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596680">
            <a:off x="5605265" y="1314898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Благотворительный городской фестиваль «Казачий бал»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55238">
            <a:off x="4769231" y="2207956"/>
            <a:ext cx="3194717" cy="2387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1964">
            <a:off x="7046879" y="4397780"/>
            <a:ext cx="1507363" cy="22557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1168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53" y="129375"/>
            <a:ext cx="8856984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хора ветеранов «Сударушка»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городских мероприятиях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https://www.kultsport42.ru/archive/DSC07718(1).jpg"/>
          <p:cNvPicPr>
            <a:picLocks noGrp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7136" y="1633294"/>
            <a:ext cx="3169584" cy="1859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2402" y="1278789"/>
            <a:ext cx="2044942" cy="2339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9928" y="1502992"/>
            <a:ext cx="2932632" cy="1990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5068999"/>
            <a:ext cx="2851262" cy="162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4"/>
          <a:stretch/>
        </p:blipFill>
        <p:spPr>
          <a:xfrm>
            <a:off x="532177" y="3504163"/>
            <a:ext cx="2411432" cy="156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760" y="3597378"/>
            <a:ext cx="2793146" cy="1597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0" y="4910752"/>
            <a:ext cx="2716861" cy="1791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29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795" y="15317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победы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51012">
            <a:off x="627205" y="1173873"/>
            <a:ext cx="3483214" cy="2681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0872">
            <a:off x="6873591" y="1593141"/>
            <a:ext cx="1628728" cy="25419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8315">
            <a:off x="5015386" y="1027734"/>
            <a:ext cx="1692384" cy="24233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78641">
            <a:off x="1083483" y="4216401"/>
            <a:ext cx="2955816" cy="2244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9069">
            <a:off x="5088879" y="4197247"/>
            <a:ext cx="3442514" cy="2313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8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327" y="19173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победы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67530">
            <a:off x="963025" y="4270069"/>
            <a:ext cx="3218193" cy="225101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82436">
            <a:off x="5120174" y="4301419"/>
            <a:ext cx="3673197" cy="22212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58"/>
          <a:stretch/>
        </p:blipFill>
        <p:spPr>
          <a:xfrm rot="457710">
            <a:off x="6403479" y="1256697"/>
            <a:ext cx="2054639" cy="28158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11"/>
          <a:stretch/>
        </p:blipFill>
        <p:spPr>
          <a:xfrm rot="21103798">
            <a:off x="348974" y="1357037"/>
            <a:ext cx="2802521" cy="27954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80420">
            <a:off x="4042057" y="1084165"/>
            <a:ext cx="1882526" cy="26719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732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880" y="-3679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победы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37400">
            <a:off x="1023402" y="3805294"/>
            <a:ext cx="3575102" cy="2597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97431">
            <a:off x="6315747" y="3639100"/>
            <a:ext cx="2002609" cy="2749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53047">
            <a:off x="605485" y="1215171"/>
            <a:ext cx="3155378" cy="245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07457">
            <a:off x="5001508" y="1247770"/>
            <a:ext cx="1851512" cy="283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29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29" y="-25791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победы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0565">
            <a:off x="6767372" y="432731"/>
            <a:ext cx="1755699" cy="24208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2377">
            <a:off x="5323350" y="2187179"/>
            <a:ext cx="1762286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6511">
            <a:off x="6863002" y="4282380"/>
            <a:ext cx="1564439" cy="22043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11273">
            <a:off x="526406" y="1128020"/>
            <a:ext cx="4271102" cy="2618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449376" flipV="1">
            <a:off x="1141298" y="3858763"/>
            <a:ext cx="3978235" cy="264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8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4527"/>
            <a:ext cx="9144000" cy="13760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Юзупкин Виктор Васильевич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2010 года солист хора «Сударушка»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2805">
            <a:off x="310907" y="1741092"/>
            <a:ext cx="24384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8493">
            <a:off x="5766076" y="2096080"/>
            <a:ext cx="3198295" cy="343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7"/>
          <a:stretch/>
        </p:blipFill>
        <p:spPr>
          <a:xfrm>
            <a:off x="2668248" y="1976569"/>
            <a:ext cx="3158196" cy="415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651554" y="6211998"/>
            <a:ext cx="3504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>
              <a:solidFill>
                <a:srgbClr val="7030A0"/>
              </a:solidFill>
            </a:endParaRPr>
          </a:p>
          <a:p>
            <a:endParaRPr lang="ru-RU" b="1" dirty="0" smtClean="0">
              <a:solidFill>
                <a:srgbClr val="7030A0"/>
              </a:solidFill>
            </a:endParaRPr>
          </a:p>
          <a:p>
            <a:endParaRPr lang="ru-RU" b="1" dirty="0">
              <a:solidFill>
                <a:srgbClr val="7030A0"/>
              </a:solidFill>
            </a:endParaRPr>
          </a:p>
          <a:p>
            <a:endParaRPr lang="ru-RU" b="1" dirty="0" smtClean="0">
              <a:solidFill>
                <a:srgbClr val="7030A0"/>
              </a:solidFill>
            </a:endParaRPr>
          </a:p>
          <a:p>
            <a:endParaRPr lang="ru-RU" b="1" dirty="0">
              <a:solidFill>
                <a:srgbClr val="7030A0"/>
              </a:solidFill>
            </a:endParaRPr>
          </a:p>
          <a:p>
            <a:endParaRPr lang="ru-RU" b="1" dirty="0" smtClean="0">
              <a:solidFill>
                <a:srgbClr val="7030A0"/>
              </a:solidFill>
            </a:endParaRPr>
          </a:p>
          <a:p>
            <a:endParaRPr lang="ru-RU" b="1" dirty="0">
              <a:solidFill>
                <a:srgbClr val="7030A0"/>
              </a:solidFill>
            </a:endParaRPr>
          </a:p>
          <a:p>
            <a:endParaRPr lang="ru-RU" b="1" dirty="0" smtClean="0">
              <a:solidFill>
                <a:srgbClr val="7030A0"/>
              </a:solidFill>
            </a:endParaRPr>
          </a:p>
          <a:p>
            <a:endParaRPr lang="ru-RU" b="1" dirty="0">
              <a:solidFill>
                <a:srgbClr val="7030A0"/>
              </a:solidFill>
            </a:endParaRPr>
          </a:p>
          <a:p>
            <a:endParaRPr lang="ru-RU" b="1" dirty="0" smtClean="0">
              <a:solidFill>
                <a:srgbClr val="7030A0"/>
              </a:solidFill>
            </a:endParaRPr>
          </a:p>
          <a:p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967335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endParaRPr lang="ru-RU" b="1" dirty="0">
              <a:solidFill>
                <a:srgbClr val="7030A0"/>
              </a:solidFill>
            </a:endParaRP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endParaRPr lang="ru-RU" b="1" dirty="0">
              <a:solidFill>
                <a:srgbClr val="7030A0"/>
              </a:solidFill>
            </a:endParaRP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endParaRPr lang="ru-RU" b="1" dirty="0">
              <a:solidFill>
                <a:srgbClr val="7030A0"/>
              </a:solidFill>
            </a:endParaRP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endParaRPr lang="ru-RU" b="1" dirty="0">
              <a:solidFill>
                <a:srgbClr val="7030A0"/>
              </a:solidFill>
            </a:endParaRP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endParaRPr lang="ru-RU" b="1" dirty="0">
              <a:solidFill>
                <a:srgbClr val="7030A0"/>
              </a:solidFill>
            </a:endParaRP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                                                                             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wipe/>
        <p:sndAc>
          <p:endSnd/>
        </p:sndAc>
      </p:transition>
    </mc:Choice>
    <mc:Fallback xmlns="">
      <p:transition advClick="0" advTm="5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979" y="-1801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победы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53063">
            <a:off x="904195" y="745745"/>
            <a:ext cx="1557034" cy="2190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4"/>
          <a:stretch/>
        </p:blipFill>
        <p:spPr>
          <a:xfrm rot="284527">
            <a:off x="4958212" y="1169763"/>
            <a:ext cx="3940973" cy="2906391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70924">
            <a:off x="2019502" y="3954779"/>
            <a:ext cx="3962357" cy="25305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32681">
            <a:off x="3056408" y="1149026"/>
            <a:ext cx="1540976" cy="2284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87544">
            <a:off x="450954" y="3705877"/>
            <a:ext cx="1577874" cy="2437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92416">
            <a:off x="6218087" y="4432023"/>
            <a:ext cx="2783148" cy="22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4864"/>
            <a:ext cx="8884681" cy="132556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>
                <a:solidFill>
                  <a:srgbClr val="7030A0"/>
                </a:solidFill>
              </a:rPr>
              <a:t/>
            </a:r>
            <a:br>
              <a:rPr lang="ru-RU" sz="3600" b="1" dirty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Солисты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хора уникальны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своя, удивительная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судьба и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на всех любовь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</a:t>
            </a:r>
            <a:r>
              <a:rPr lang="ru-RU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русской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песне, истории и традициям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славного Кузбасса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хора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«Молоды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душой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Веселимся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поем и поэтому живем!»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8" y="980728"/>
            <a:ext cx="4619364" cy="3021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1 куплет   припев затихани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13896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72787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 ветеранов «Сударушка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1991 г. 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2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wipe/>
        <p:sndAc>
          <p:endSnd/>
        </p:sndAc>
      </p:transition>
    </mc:Choice>
    <mc:Fallback xmlns="">
      <p:transition advClick="0" advTm="5000">
        <p:wip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986" y="404664"/>
            <a:ext cx="8246012" cy="364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7504" y="4221088"/>
            <a:ext cx="878497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 ветеранов «Сударушка» - это коренные кемеровчане,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истинные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любители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музыки,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настоящие труженики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сцены!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состав хора – ветераны, которые своими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песнями,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творчеством и вдохновением, дарят зрителям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мощный заряд энергии и позитивного отношения к жизни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9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66" y="62068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7030A0"/>
                </a:solidFill>
              </a:rPr>
              <a:t/>
            </a:r>
            <a:br>
              <a:rPr lang="ru-RU" sz="4000" b="1" dirty="0">
                <a:solidFill>
                  <a:srgbClr val="7030A0"/>
                </a:solidFill>
              </a:rPr>
            </a:br>
            <a:r>
              <a:rPr lang="ru-RU" sz="4000" b="1" dirty="0" smtClean="0">
                <a:solidFill>
                  <a:srgbClr val="7030A0"/>
                </a:solidFill>
              </a:rPr>
              <a:t/>
            </a:r>
            <a:br>
              <a:rPr lang="ru-RU" sz="4000" b="1" dirty="0" smtClean="0">
                <a:solidFill>
                  <a:srgbClr val="7030A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2021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хор ветеранов «Сударушка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празднует свой 30-летний юбилей!</a:t>
            </a:r>
            <a:b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412776"/>
            <a:ext cx="82089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Тридцать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хор ветеранов «Сударушка» дарит свой талант, энергию и любовь к народной музыке жителям Кузбасса.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30 лет коллектив исполнил более 300 русских народных и авторских песен. В копилке хора сотни наград и благодарственных писем от администрации города, управления культуры, спорта и молодежной политики администрации, территориального управления Заводского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Дома ветеранов, Городского совета ветеранов, центров социального обслуживания г. Кемерово.</a:t>
            </a:r>
          </a:p>
          <a:p>
            <a:pPr algn="just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20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wipe/>
        <p:sndAc>
          <p:endSnd/>
        </p:sndAc>
      </p:transition>
    </mc:Choice>
    <mc:Fallback xmlns="">
      <p:transition advClick="0" advTm="7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Инициатор, организатор,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староста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хора ветеранов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«Сударушка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Игнатьевна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00808"/>
            <a:ext cx="3178696" cy="4846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33"/>
          <a:stretch/>
        </p:blipFill>
        <p:spPr>
          <a:xfrm rot="598950">
            <a:off x="4168481" y="2323986"/>
            <a:ext cx="4272329" cy="4207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09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wipe/>
        <p:sndAc>
          <p:endSnd/>
        </p:sndAc>
      </p:transition>
    </mc:Choice>
    <mc:Fallback xmlns="">
      <p:transition advClick="0" advTm="5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8276"/>
            <a:ext cx="9146994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хора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«Сударушка»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труженик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тыла, ветеран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558" y="1459054"/>
            <a:ext cx="7820898" cy="4064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9" b="-988"/>
          <a:stretch/>
        </p:blipFill>
        <p:spPr>
          <a:xfrm rot="21051240">
            <a:off x="532910" y="3751470"/>
            <a:ext cx="1879637" cy="28666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26"/>
          <a:stretch/>
        </p:blipFill>
        <p:spPr>
          <a:xfrm rot="411410">
            <a:off x="6667458" y="3836420"/>
            <a:ext cx="2304256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399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wipe/>
        <p:sndAc>
          <p:endSnd/>
        </p:sndAc>
      </p:transition>
    </mc:Choice>
    <mc:Fallback xmlns="">
      <p:transition advClick="0" advTm="5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7125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хормейстер </a:t>
            </a:r>
            <a:b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хора ветеранов «Сударушка» </a:t>
            </a:r>
            <a:b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Данилов Александр Михайлович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1991-2004 гг.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</a:rPr>
              <a:t>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85193">
            <a:off x="4850043" y="2782582"/>
            <a:ext cx="4055416" cy="2885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1205">
            <a:off x="356908" y="2548262"/>
            <a:ext cx="4038600" cy="4038600"/>
          </a:xfrm>
          <a:scene3d>
            <a:camera prst="orthographicFront"/>
            <a:lightRig rig="threePt" dir="t"/>
          </a:scene3d>
          <a:sp3d>
            <a:bevelT/>
            <a:bevelB w="101600" prst="riblet"/>
          </a:sp3d>
        </p:spPr>
      </p:pic>
    </p:spTree>
    <p:extLst>
      <p:ext uri="{BB962C8B-B14F-4D97-AF65-F5344CB8AC3E}">
        <p14:creationId xmlns:p14="http://schemas.microsoft.com/office/powerpoint/2010/main" val="15487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wipe/>
        <p:sndAc>
          <p:endSnd/>
        </p:sndAc>
      </p:transition>
    </mc:Choice>
    <mc:Fallback xmlns="">
      <p:transition advClick="0" advTm="5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8928992" cy="58092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хормейстер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хора ветеранов «Сударушка»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музыкант,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Косов Александр Александрович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2004-2012 гг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8" t="-5988"/>
          <a:stretch/>
        </p:blipFill>
        <p:spPr>
          <a:xfrm rot="232734">
            <a:off x="4112496" y="2651524"/>
            <a:ext cx="4812038" cy="3609029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42242">
            <a:off x="695420" y="2744699"/>
            <a:ext cx="2576330" cy="3831465"/>
          </a:xfrm>
        </p:spPr>
      </p:pic>
    </p:spTree>
    <p:extLst>
      <p:ext uri="{BB962C8B-B14F-4D97-AF65-F5344CB8AC3E}">
        <p14:creationId xmlns:p14="http://schemas.microsoft.com/office/powerpoint/2010/main" val="28921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wipe/>
        <p:sndAc>
          <p:endSnd/>
        </p:sndAc>
      </p:transition>
    </mc:Choice>
    <mc:Fallback xmlns="">
      <p:transition advClick="0" advTm="5000">
        <p:wip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235</Words>
  <Application>Microsoft Office PowerPoint</Application>
  <PresentationFormat>Экран (4:3)</PresentationFormat>
  <Paragraphs>86</Paragraphs>
  <Slides>20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    III Городской конкурс  «Люди, события, факты», посвященный празднованию  300-летия образования Кузбасса Номинация:  «Историко-культурная летопись родного города» III категория  Хор ветеранов «Сударушка»  Автор презентации: Юзупкин Виктор Васильевич 8-913-438-20-27  2021г.  </vt:lpstr>
      <vt:lpstr>Юзупкин Виктор Васильевич  с 2010 года солист хора «Сударушка» </vt:lpstr>
      <vt:lpstr>          Солисты хора уникальны!  У каждого своя, удивительная судьба и одна на всех любовь –  любовь к русской песне, истории и традициям  нашего славного Кузбасса.  Девиз хора: «Молоды душой! Веселимся и поем и поэтому живем!»</vt:lpstr>
      <vt:lpstr>Презентация PowerPoint</vt:lpstr>
      <vt:lpstr>  22 июня 2021 года хор ветеранов «Сударушка»  празднует свой 30-летний юбилей!   </vt:lpstr>
      <vt:lpstr> Инициатор, организатор, староста  хора ветеранов «Сударушка»-  Чернова Мария Игнатьевна </vt:lpstr>
      <vt:lpstr>Наставник хора ветеранов «Сударушка» труженик тыла, ветеран труда </vt:lpstr>
      <vt:lpstr>  Первый хормейстер  хора ветеранов «Сударушка»  Данилов Александр Михайлович 1991-2004 гг.  </vt:lpstr>
      <vt:lpstr>  Второй хормейстер  хора ветеранов «Сударушка» профессиональный музыкант, педагог  Косов Александр Александрович  2004-2012 гг. </vt:lpstr>
      <vt:lpstr>  Хормейстер хора ветеранов «Сударушка»  с 02.04.2012 года по настоящее время-  Иванов Евгений Вениаминович  </vt:lpstr>
      <vt:lpstr>  Ветеран труда, лауреат многочисленных  музыкальных конкурсов, входит в  «золотую» десятку лучших гармонистов  Кемеровской области</vt:lpstr>
      <vt:lpstr>Презентация PowerPoint</vt:lpstr>
      <vt:lpstr>Концертная деятельность  хора ветеранов «Сударушка»</vt:lpstr>
      <vt:lpstr>Традиционные музыкальные выступления</vt:lpstr>
      <vt:lpstr>Участие хора ветеранов «Сударушка»  в городских мероприятиях </vt:lpstr>
      <vt:lpstr>Наши победы </vt:lpstr>
      <vt:lpstr>Наши победы  </vt:lpstr>
      <vt:lpstr> Наши победы  </vt:lpstr>
      <vt:lpstr>Наши победы</vt:lpstr>
      <vt:lpstr>Наши победы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ЦРН-Данко</cp:lastModifiedBy>
  <cp:revision>488</cp:revision>
  <cp:lastPrinted>2021-02-24T04:37:22Z</cp:lastPrinted>
  <dcterms:created xsi:type="dcterms:W3CDTF">2013-03-02T11:51:33Z</dcterms:created>
  <dcterms:modified xsi:type="dcterms:W3CDTF">2021-03-12T04:21:28Z</dcterms:modified>
</cp:coreProperties>
</file>