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357" d="100"/>
          <a:sy n="357" d="100"/>
        </p:scale>
        <p:origin x="-8676" y="-7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6B954-0357-470A-961D-A7FA3A1B8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8A433A-F994-4456-8291-DB270CED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0942B-8A79-4260-9807-AB9BAB99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F6EA-9292-4E02-A3BB-2CE72BD9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3F9C5-067C-4D1F-9DE3-C06E177B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5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34DA-5D23-430C-A9CE-5D7AE330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3FBE3-5935-4D5F-969B-E8B775B77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AB3A4-22BE-4D20-B0CF-EA2A1D85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4CBF-77B1-484F-8775-5B6997DE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E7792-144C-4565-AB80-12ED9675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526BD5-E13B-47B9-9A20-DD4CF603E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A1078-E5F4-49D7-8B3C-391209E88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CFBB6-7B0C-4D32-B979-C3C6AC95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0972F-C320-439A-919F-281C185D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27A46-48A8-4B06-BC21-247EAAA9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42982-17F6-4B9C-9CAC-D186FAF1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4BE58-E201-4459-AEFD-F05267880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A3341-EA60-42E3-BED7-89117DF3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C0992-D72A-4CE9-9305-057E2206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C4607-C96E-43D7-BD5A-815937B6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4B29-BB97-49FD-A647-520D6231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D4B72-0825-4289-BA82-BE70F658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C475D-D7DC-4B54-8564-A59CE943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D88A4-4230-4368-BD0B-C3B80BD9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93AFE-0FAD-489D-9D67-8B4D0FE5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3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5110D-F865-45EF-9879-B375D3E3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53D3E-4CE6-43CD-8061-D7E2CAADF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38800E-707F-40DE-AB57-C39DDB6DD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6E195C-67AA-471A-B699-E9D026F3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8D11E2-63C7-4A63-98C9-7F9734F8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A99BF-F8C4-4B49-AAA3-DAB9EE08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C268C-CBC0-4E0A-A14D-2737FEE2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BAA89-E713-42E5-9559-3D172E94C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B139C3-1451-4202-AB5A-6658D0FCB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02CB1F-E1D2-494D-B865-78962AF6E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640F42-1702-4872-8D1A-1FCEF27DC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76FD04-E127-4138-842B-EB68F781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C289F8-AEAB-4472-B93A-474C18CD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2144C3-4256-4A47-A711-D54998BB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8D57B-D38C-4C64-87E5-4E534C6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92CCA1-C4FB-4B0B-AD98-BEC21928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63B31-38FE-44D9-857E-2278C643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20CE94-99B1-4B1F-8583-776F6329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415AB7-4115-4171-9286-C8F3E20C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5E6D59-30D0-438B-9491-20BB7BC0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D7161F-6FBA-4816-BC26-07490E93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D26CF-0456-4C6D-86CF-5D5EAFC6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C6EDE-FA22-4E7F-B962-4AB67E6E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97332A-8707-4AC4-93FA-7E42AF6A7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0F568-9C98-442D-8D23-3F19346C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DA634-9CD9-4C2F-8559-08A06C58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058A8-83AA-472B-9DFC-392B2399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79068-21C6-4D19-9676-22238BC7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9D2544-F6C5-4742-A869-A906E4CF3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A11BB-F4FE-4F35-8054-0A3EEF3A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2B7DE-2A52-4617-8066-4A689BED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712C6-B4FD-4142-88C5-C1A95D68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1ED97-1FE0-49BA-9F8F-80C817A5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60B6-668C-467C-B596-BAC675FA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1695E-FFBC-484B-87E9-54FAD7F7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5503D-0F69-4152-A403-30F9E533F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937-021C-40FF-91AE-FB44A1BF3C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4D567-A2B6-4E2B-AC5F-C785B046E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AB040-7977-4BC8-8423-96BCD60B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A6E7-4FFF-4A55-A416-4186344BB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17CD52-0BDE-4D9B-9F8D-6D0BA5BC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68" y="93578"/>
            <a:ext cx="7549495" cy="6858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0E8DF78-8397-46A0-A51F-AAB7A76B5E7E}"/>
              </a:ext>
            </a:extLst>
          </p:cNvPr>
          <p:cNvCxnSpPr/>
          <p:nvPr/>
        </p:nvCxnSpPr>
        <p:spPr>
          <a:xfrm>
            <a:off x="5716337" y="41361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8973F9-9339-485F-92C4-7A6F6F2B1E2A}"/>
              </a:ext>
            </a:extLst>
          </p:cNvPr>
          <p:cNvSpPr/>
          <p:nvPr/>
        </p:nvSpPr>
        <p:spPr>
          <a:xfrm rot="1317941">
            <a:off x="5664525" y="4228456"/>
            <a:ext cx="57900" cy="200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3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Kultura11</dc:creator>
  <cp:lastModifiedBy>Kultura11</cp:lastModifiedBy>
  <cp:revision>9</cp:revision>
  <dcterms:created xsi:type="dcterms:W3CDTF">2022-03-16T03:02:10Z</dcterms:created>
  <dcterms:modified xsi:type="dcterms:W3CDTF">2023-02-06T08:41:47Z</dcterms:modified>
</cp:coreProperties>
</file>