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87" r:id="rId3"/>
    <p:sldId id="300" r:id="rId4"/>
    <p:sldId id="301" r:id="rId5"/>
    <p:sldId id="302" r:id="rId6"/>
    <p:sldId id="289" r:id="rId7"/>
    <p:sldId id="291" r:id="rId8"/>
    <p:sldId id="292" r:id="rId9"/>
    <p:sldId id="295" r:id="rId10"/>
    <p:sldId id="296" r:id="rId11"/>
    <p:sldId id="293" r:id="rId12"/>
    <p:sldId id="294" r:id="rId13"/>
    <p:sldId id="297" r:id="rId14"/>
    <p:sldId id="298" r:id="rId15"/>
    <p:sldId id="299" r:id="rId16"/>
    <p:sldId id="304" r:id="rId17"/>
    <p:sldId id="303" r:id="rId18"/>
    <p:sldId id="278" r:id="rId19"/>
    <p:sldId id="30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>
      <p:cViewPr>
        <p:scale>
          <a:sx n="93" d="100"/>
          <a:sy n="93" d="100"/>
        </p:scale>
        <p:origin x="2154" y="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gallery dir="l"/>
      </p:transition>
    </mc:Choice>
    <mc:Fallback xmlns=""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gallery dir="l"/>
      </p:transition>
    </mc:Choice>
    <mc:Fallback xmlns=""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gallery dir="l"/>
      </p:transition>
    </mc:Choice>
    <mc:Fallback xmlns=""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gallery dir="l"/>
      </p:transition>
    </mc:Choice>
    <mc:Fallback xmlns=""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gallery dir="l"/>
      </p:transition>
    </mc:Choice>
    <mc:Fallback xmlns=""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gallery dir="l"/>
      </p:transition>
    </mc:Choice>
    <mc:Fallback xmlns=""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gallery dir="l"/>
      </p:transition>
    </mc:Choice>
    <mc:Fallback xmlns=""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gallery dir="l"/>
      </p:transition>
    </mc:Choice>
    <mc:Fallback xmlns=""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gallery dir="l"/>
      </p:transition>
    </mc:Choice>
    <mc:Fallback xmlns=""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gallery dir="l"/>
      </p:transition>
    </mc:Choice>
    <mc:Fallback xmlns=""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gallery dir="l"/>
      </p:transition>
    </mc:Choice>
    <mc:Fallback xmlns=""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14:gallery dir="l"/>
      </p:transition>
    </mc:Choice>
    <mc:Fallback xmlns="">
      <p:transition advClick="0">
        <p:fade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80728"/>
            <a:ext cx="6696744" cy="20882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Династия педагогов</a:t>
            </a:r>
            <a:br>
              <a:rPr lang="ru-RU" sz="2800" b="1" dirty="0"/>
            </a:br>
            <a:r>
              <a:rPr lang="ru-RU" sz="2800" b="1" dirty="0"/>
              <a:t>Королева-Грязнова- </a:t>
            </a:r>
            <a:r>
              <a:rPr lang="ru-RU" sz="2800" b="1" dirty="0" err="1"/>
              <a:t>Креков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xfrm>
            <a:off x="971600" y="548681"/>
            <a:ext cx="7632848" cy="1080119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11200" b="1" dirty="0">
                <a:latin typeface="Times New Roman" pitchFamily="18" charset="0"/>
                <a:cs typeface="Times New Roman" pitchFamily="18" charset="0"/>
              </a:rPr>
              <a:t>Номинация: </a:t>
            </a:r>
          </a:p>
          <a:p>
            <a:pPr algn="ctr"/>
            <a:r>
              <a:rPr lang="ru-RU" sz="11200" b="1" dirty="0">
                <a:latin typeface="Times New Roman" pitchFamily="18" charset="0"/>
                <a:cs typeface="Times New Roman" pitchFamily="18" charset="0"/>
              </a:rPr>
              <a:t>«Династия – начало истории…» </a:t>
            </a:r>
          </a:p>
          <a:p>
            <a:pPr algn="ctr"/>
            <a:endParaRPr lang="ru-RU" b="1" dirty="0"/>
          </a:p>
          <a:p>
            <a:pPr marL="45720" indent="0">
              <a:buNone/>
            </a:pPr>
            <a:endParaRPr lang="ru-RU" dirty="0"/>
          </a:p>
          <a:p>
            <a:endParaRPr lang="ru-RU" dirty="0"/>
          </a:p>
          <a:p>
            <a:pPr algn="ctr"/>
            <a:endParaRPr lang="ru-RU" sz="3600" b="1" dirty="0"/>
          </a:p>
          <a:p>
            <a:pPr algn="ctr"/>
            <a:endParaRPr lang="ru-RU" sz="3600" b="1" dirty="0"/>
          </a:p>
          <a:p>
            <a:pPr algn="ctr"/>
            <a:endParaRPr lang="ru-RU" sz="3600" b="1" dirty="0"/>
          </a:p>
          <a:p>
            <a:pPr algn="ctr"/>
            <a:endParaRPr lang="ru-RU" sz="3600" b="1" dirty="0"/>
          </a:p>
          <a:p>
            <a:pPr algn="ctr"/>
            <a:endParaRPr lang="ru-RU" sz="3600" b="1" dirty="0"/>
          </a:p>
          <a:p>
            <a:pPr algn="ctr"/>
            <a:endParaRPr lang="ru-RU" sz="3600" b="1" dirty="0"/>
          </a:p>
          <a:p>
            <a:pPr algn="ctr"/>
            <a:endParaRPr lang="ru-RU" sz="3600" b="1" i="1" dirty="0"/>
          </a:p>
          <a:p>
            <a:pPr algn="ctr"/>
            <a:endParaRPr lang="ru-RU" sz="3600" b="1" dirty="0"/>
          </a:p>
          <a:p>
            <a:pPr algn="ctr"/>
            <a:endParaRPr lang="ru-RU" sz="3600" b="1" dirty="0"/>
          </a:p>
          <a:p>
            <a:pPr algn="ctr"/>
            <a:endParaRPr lang="ru-RU" sz="3600" b="1" dirty="0"/>
          </a:p>
          <a:p>
            <a:pPr algn="ctr"/>
            <a:endParaRPr lang="ru-RU" sz="3600" b="1" dirty="0"/>
          </a:p>
          <a:p>
            <a:pPr algn="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sz="6400" b="1" dirty="0" err="1">
                <a:latin typeface="Times New Roman" pitchFamily="18" charset="0"/>
                <a:cs typeface="Times New Roman" pitchFamily="18" charset="0"/>
              </a:rPr>
              <a:t>Крекова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Елена </a:t>
            </a:r>
          </a:p>
          <a:p>
            <a:pPr algn="r"/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Владимировна, </a:t>
            </a:r>
          </a:p>
          <a:p>
            <a:pPr algn="r"/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специалист по социальной </a:t>
            </a:r>
          </a:p>
          <a:p>
            <a:pPr algn="r"/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работе, МБУ «КЦСОН </a:t>
            </a:r>
            <a:r>
              <a:rPr lang="ru-RU" sz="6400" b="1" dirty="0" err="1">
                <a:latin typeface="Times New Roman" pitchFamily="18" charset="0"/>
                <a:cs typeface="Times New Roman" pitchFamily="18" charset="0"/>
              </a:rPr>
              <a:t>ж.р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Промышленновский </a:t>
            </a:r>
          </a:p>
          <a:p>
            <a:pPr marL="45720" algn="r"/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г. Кемерово»</a:t>
            </a:r>
          </a:p>
          <a:p>
            <a:pPr algn="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3600" b="1" dirty="0"/>
          </a:p>
          <a:p>
            <a:pPr algn="r"/>
            <a:endParaRPr lang="ru-RU" sz="3600" b="1" dirty="0"/>
          </a:p>
          <a:p>
            <a:pPr algn="ctr"/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Кемерово 2023 г.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077072"/>
            <a:ext cx="4176464" cy="1224136"/>
          </a:xfrm>
          <a:prstGeom prst="rect">
            <a:avLst/>
          </a:prstGeom>
        </p:spPr>
      </p:pic>
      <p:pic>
        <p:nvPicPr>
          <p:cNvPr id="4" name="moy_uchite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50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5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60">
        <p14:gallery dir="l"/>
      </p:transition>
    </mc:Choice>
    <mc:Fallback xmlns="">
      <p:transition advClick="0" advTm="4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pauseEvt time="3255" objId="4"/>
        <p14:seekEvt time="3255" objId="4" seek="3055"/>
        <p14:resumeEvt time="3255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\Desktop\документы мои\2023\Школьный фон для презентации 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7741"/>
            <a:ext cx="911811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908720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</a:t>
            </a:r>
            <a:r>
              <a:rPr lang="ru-RU" b="1" dirty="0"/>
              <a:t>Татьяна Михайловна совмещала работу и заочное обучение в Кемеровском государственном педагогическом институте.</a:t>
            </a:r>
          </a:p>
          <a:p>
            <a:pPr algn="just"/>
            <a:r>
              <a:rPr lang="ru-RU" b="1" dirty="0"/>
              <a:t>     В 1979 году получила диплом о высшем образовании по специальности «Русский язык и литература». </a:t>
            </a:r>
          </a:p>
          <a:p>
            <a:pPr algn="just"/>
            <a:r>
              <a:rPr lang="ru-RU" b="1" dirty="0"/>
              <a:t>     В 1984 года Татьяна Михайловна была переведена на должность  учителя русского языка и литературы в 56 школу Кемерово. В 2010 году Татьяна Михайловна вышла на заслуженный отдых.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123461"/>
            <a:ext cx="5037636" cy="29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3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424">
        <p14:gallery dir="l"/>
      </p:transition>
    </mc:Choice>
    <mc:Fallback xmlns="">
      <p:transition advClick="0" advTm="14424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документы мои\2023\Школьный фон для презентации 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178" y="548680"/>
            <a:ext cx="9073464" cy="605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54528"/>
            <a:ext cx="1790466" cy="25326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46741"/>
            <a:ext cx="1786543" cy="25270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6" y="3183051"/>
            <a:ext cx="1872208" cy="26482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700" y="1340768"/>
            <a:ext cx="1811562" cy="25624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823" y="3583319"/>
            <a:ext cx="1942024" cy="27470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876" y="4086644"/>
            <a:ext cx="2876142" cy="203330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98835" y="1124744"/>
            <a:ext cx="38934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Татьяна Михайловна неоднократно награждалась Почетными грамотами, благодарственными письмами от администрации города Кемерово.</a:t>
            </a:r>
          </a:p>
        </p:txBody>
      </p:sp>
    </p:spTree>
    <p:extLst>
      <p:ext uri="{BB962C8B-B14F-4D97-AF65-F5344CB8AC3E}">
        <p14:creationId xmlns:p14="http://schemas.microsoft.com/office/powerpoint/2010/main" val="187268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498">
        <p14:gallery dir="l"/>
      </p:transition>
    </mc:Choice>
    <mc:Fallback xmlns="">
      <p:transition advClick="0" advTm="9498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esktop\документы мои\2023\Школьный фон для презентации 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9036496" cy="611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0000">
            <a:off x="1863246" y="3250480"/>
            <a:ext cx="1967421" cy="27829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0">
            <a:off x="1372821" y="932542"/>
            <a:ext cx="1750346" cy="247589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95936" y="1243832"/>
            <a:ext cx="50031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Татьяна Михайловна 1991 году за долгий и безупречный труд была награждена медалью «Ветеран труда». 	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40968"/>
            <a:ext cx="3942845" cy="261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9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899">
        <p14:gallery dir="l"/>
      </p:transition>
    </mc:Choice>
    <mc:Fallback xmlns="">
      <p:transition advClick="0" advTm="7899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\Desktop\документы мои\2023\Школьный фон для презентации 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0687"/>
            <a:ext cx="9139485" cy="607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1523954"/>
            <a:ext cx="41764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	Дочь </a:t>
            </a:r>
            <a:r>
              <a:rPr lang="ru-RU" b="1" dirty="0" err="1"/>
              <a:t>Крекова</a:t>
            </a:r>
            <a:r>
              <a:rPr lang="ru-RU" b="1" dirty="0"/>
              <a:t> (Грязнова) Елена Владимировна имеет высшее педагогическое образование, окончила Кемеровский государственный университет по специальности педагог-психолог.  	</a:t>
            </a:r>
          </a:p>
          <a:p>
            <a:pPr algn="just"/>
            <a:r>
              <a:rPr lang="ru-RU" b="1" dirty="0"/>
              <a:t>	Она не стала продолжателем династии, лишь имеет опыт работы педагога, когда проходила практику в школе. Она трудится в социальной сфере. 	</a:t>
            </a:r>
          </a:p>
          <a:p>
            <a:pPr algn="just"/>
            <a:r>
              <a:rPr lang="ru-RU" b="1" dirty="0"/>
              <a:t>	  А вот, сын, Андрей выбрал профессию педагога, он является продолжателем династии</a:t>
            </a:r>
            <a:r>
              <a:rPr lang="ru-RU" dirty="0"/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42" y="2132856"/>
            <a:ext cx="329430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3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199">
        <p14:gallery dir="l"/>
      </p:transition>
    </mc:Choice>
    <mc:Fallback xmlns="">
      <p:transition advClick="0" advTm="18199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лена\Desktop\документы мои\2023\Школьный фон для презентации 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6641"/>
            <a:ext cx="9144000" cy="605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9" y="620688"/>
            <a:ext cx="432139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7030A0"/>
                </a:solidFill>
              </a:rPr>
              <a:t>  	</a:t>
            </a:r>
            <a:r>
              <a:rPr lang="ru-RU" sz="1600" dirty="0" err="1"/>
              <a:t>Креков</a:t>
            </a:r>
            <a:r>
              <a:rPr lang="ru-RU" sz="1600" b="1" dirty="0"/>
              <a:t> Андрей Сергеевич, 1995 года рождения, коренной житель города Кемерово. Он </a:t>
            </a:r>
            <a:r>
              <a:rPr lang="ru-RU" sz="1600" dirty="0"/>
              <a:t>является продолжателем династии, внук Татьяны Михайловны. </a:t>
            </a:r>
          </a:p>
          <a:p>
            <a:pPr algn="just"/>
            <a:r>
              <a:rPr lang="ru-RU" sz="1600" dirty="0"/>
              <a:t>	Андрей Сергеевич после окончания неполного среднего образования выбрал профессию педагога. Он поступил в Кемеровский педагогический колледж на отделение физической культуры. Затем он продолжил обучение в Кемеровском государственном университете. Прошел обучение от бакалавра до магистратура, как говорится, прошел все ступени обучения. 	В 2023 году он получил образование магистра по двум направлениям тренерская и педагогическая работа. </a:t>
            </a:r>
          </a:p>
          <a:p>
            <a:pPr algn="just"/>
            <a:r>
              <a:rPr lang="ru-RU" sz="1600" dirty="0"/>
              <a:t>	Колледж и университет Андрей Сергеевич закончил с отличием.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77" y="950730"/>
            <a:ext cx="3095427" cy="46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2505">
        <p14:gallery dir="l"/>
      </p:transition>
    </mc:Choice>
    <mc:Fallback xmlns="">
      <p:transition advClick="0" advTm="42505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Елена\Desktop\документы мои\2023\Школьный фон для презентации 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6581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620688"/>
            <a:ext cx="6768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С 2016 года начал свою педагогическую деятельность, совмещая с обучением в высшем учебном заведении. Педагогический стаж Андрея Сергеевича составляет более 6 лет, но уже имеет опыт работы  с детьми разного возраста. </a:t>
            </a:r>
          </a:p>
          <a:p>
            <a:pPr algn="just"/>
            <a:r>
              <a:rPr lang="ru-RU" dirty="0"/>
              <a:t>	Работал педагогом в педагогическом колледже, в школе, в детском дошкольном учреждении, в детском доме. В настоящее время работает специализированном детском саду и детском доме. 	Обучает детей физической культуре и спорту.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">
            <a:off x="5178646" y="3324969"/>
            <a:ext cx="2051517" cy="30056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420000">
            <a:off x="2436575" y="3400371"/>
            <a:ext cx="204216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1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834">
        <p14:gallery dir="l"/>
      </p:transition>
    </mc:Choice>
    <mc:Fallback xmlns="">
      <p:transition advClick="0" advTm="20834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Елена\Desktop\документы мои\2023\Школьный фон для презентации 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" y="260648"/>
            <a:ext cx="9073438" cy="663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848" y="620688"/>
            <a:ext cx="5400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Регулярно проходит дополнительное обучение. Для того, чтобы водить детей в походы он специально прошел обучение на инструктора по туризму. Каждое лето, даже иногда в свой отпуск, он возит детей из детского дома в Кузнецкий Алатау. </a:t>
            </a:r>
          </a:p>
          <a:p>
            <a:pPr algn="just"/>
            <a:r>
              <a:rPr lang="ru-RU" dirty="0"/>
              <a:t>	В 2019 году победил в номинации «Лучший педагог 2019» в областном лагере «Вершины воинской славы».</a:t>
            </a:r>
          </a:p>
          <a:p>
            <a:pPr algn="just"/>
            <a:r>
              <a:rPr lang="ru-RU" dirty="0"/>
              <a:t>	Подготавливает детей для сдачи норм ГТО, чтобы они стали сильными, ловкими, умелыми. Многие дети смогли сдать нормы ГТО. </a:t>
            </a:r>
          </a:p>
          <a:p>
            <a:pPr algn="just"/>
            <a:r>
              <a:rPr lang="ru-RU" dirty="0"/>
              <a:t>	Неоднократно награждался благодарственными письмами от администрации города Кемерово за профессиональное мастерство, за высокие спортивные результаты в рамках спартакиад среди воспитанников.</a:t>
            </a:r>
          </a:p>
          <a:p>
            <a:pPr algn="just"/>
            <a:r>
              <a:rPr lang="ru-RU" dirty="0"/>
              <a:t>	В 2021 году сталь победителем конкурса «Любимый учитель» организованного системой магазинов Мария-</a:t>
            </a:r>
            <a:r>
              <a:rPr lang="ru-RU" dirty="0" err="1"/>
              <a:t>ра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2" y="764704"/>
            <a:ext cx="1980086" cy="2805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57" y="3692236"/>
            <a:ext cx="1920481" cy="271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274">
        <p14:gallery dir="l"/>
      </p:transition>
    </mc:Choice>
    <mc:Fallback xmlns="">
      <p:transition advClick="0" advTm="52274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Елена\Desktop\документы мои\2023\Школьный фон для презентации 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48" y="444371"/>
            <a:ext cx="914400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285" y="548680"/>
            <a:ext cx="1875716" cy="26532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362" y="583069"/>
            <a:ext cx="1851403" cy="26188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3648" y="1124744"/>
            <a:ext cx="25202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Родители воспитанников неоднократно выражали  благодарность Андрею Сергеевичу за воспитание их детей.</a:t>
            </a:r>
          </a:p>
          <a:p>
            <a:pPr algn="just"/>
            <a:r>
              <a:rPr lang="ru-RU" dirty="0"/>
              <a:t>Его воспитанники  неоднократно занимали призовые места на различных спортивных соревнованиях.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240" y="3392996"/>
            <a:ext cx="1820928" cy="26962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783" y="3495754"/>
            <a:ext cx="1760562" cy="24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4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335">
        <p14:gallery dir="l"/>
      </p:transition>
    </mc:Choice>
    <mc:Fallback xmlns="">
      <p:transition advClick="0" advTm="10335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772816"/>
            <a:ext cx="7478217" cy="3742352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pic>
        <p:nvPicPr>
          <p:cNvPr id="2051" name="Picture 3" descr="C:\Users\Елена\Downloads\Школьный фон для презентации 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76672"/>
            <a:ext cx="917451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1196752"/>
            <a:ext cx="367240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7030A0"/>
                </a:solidFill>
              </a:rPr>
              <a:t>	</a:t>
            </a:r>
            <a:r>
              <a:rPr lang="ru-RU" sz="1600" b="1" dirty="0"/>
              <a:t>Сейчас дело династии педагогов продолжает Андрей Сергеевич, дело Александры Павловны и Татьяны Михайловны, педагогов, которых уже нет, но которые оставили свой след в душах своих многочисленных учеников. </a:t>
            </a:r>
          </a:p>
          <a:p>
            <a:pPr algn="just"/>
            <a:r>
              <a:rPr lang="ru-RU" sz="1600" b="1" dirty="0"/>
              <a:t>	Каждый представитель этой династии постарался вложить в своих воспитанников все самое лучшее, а как по-другому. </a:t>
            </a:r>
          </a:p>
          <a:p>
            <a:pPr algn="just"/>
            <a:r>
              <a:rPr lang="ru-RU" sz="1600" b="1" dirty="0"/>
              <a:t>	Андрей Сергеевич, как наследник династии педагогов старается вложит всю свою душу в своих воспитанников, чтобы они стали достойными гражданами своей страны.</a:t>
            </a:r>
          </a:p>
          <a:p>
            <a:pPr algn="just"/>
            <a:endParaRPr lang="ru-RU" dirty="0"/>
          </a:p>
          <a:p>
            <a:r>
              <a:rPr lang="ru-RU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3" y="873729"/>
            <a:ext cx="351121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2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053">
        <p14:gallery dir="l"/>
      </p:transition>
    </mc:Choice>
    <mc:Fallback xmlns="">
      <p:transition advClick="0" advTm="29053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492896"/>
            <a:ext cx="7488832" cy="1143000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7621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989">
        <p14:gallery dir="l"/>
      </p:transition>
    </mc:Choice>
    <mc:Fallback xmlns="">
      <p:transition advClick="0" advTm="4989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документы мои\2023\Школьный фон для презентации 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26" y="548680"/>
            <a:ext cx="9073464" cy="605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412776"/>
            <a:ext cx="70567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 Black" pitchFamily="34" charset="0"/>
              </a:rPr>
              <a:t>«Чтобы быть хорошим преподавателем, нужно любить то, что преподаёшь, и любить тех, кому преподаёшь»   -  (В. Ключевский).</a:t>
            </a:r>
          </a:p>
          <a:p>
            <a:pPr algn="just"/>
            <a:endParaRPr lang="ru-RU" dirty="0">
              <a:latin typeface="Arial Black" pitchFamily="34" charset="0"/>
            </a:endParaRPr>
          </a:p>
          <a:p>
            <a:pPr algn="just"/>
            <a:r>
              <a:rPr lang="ru-RU" dirty="0">
                <a:latin typeface="Arial Black" pitchFamily="34" charset="0"/>
              </a:rPr>
              <a:t>	2023 год Указом Президента России Владимира Путина объявлен Годом педагога и наставника в знак высочайшей общественной значимости профессии учителя. Его цель – возродить престиж профессии педагога, поднять ее на качественно новый уровень, признать особый статус педагогических работников и наставников.</a:t>
            </a:r>
          </a:p>
          <a:p>
            <a:pPr algn="just"/>
            <a:endParaRPr lang="ru-RU" dirty="0">
              <a:latin typeface="Arial Black" pitchFamily="34" charset="0"/>
            </a:endParaRPr>
          </a:p>
          <a:p>
            <a:pPr algn="just"/>
            <a:r>
              <a:rPr lang="ru-RU" dirty="0">
                <a:latin typeface="Arial Black" pitchFamily="34" charset="0"/>
              </a:rPr>
              <a:t>	Одной из самых уважаемых и одновременно трудных считается работа педагога.</a:t>
            </a:r>
          </a:p>
        </p:txBody>
      </p:sp>
    </p:spTree>
    <p:extLst>
      <p:ext uri="{BB962C8B-B14F-4D97-AF65-F5344CB8AC3E}">
        <p14:creationId xmlns:p14="http://schemas.microsoft.com/office/powerpoint/2010/main" val="125105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796">
        <p14:gallery dir="l"/>
      </p:transition>
    </mc:Choice>
    <mc:Fallback xmlns="">
      <p:transition advClick="0" advTm="11796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Елена\Desktop\документы мои\2023\Школьный фон для презентации 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3999" cy="609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620689"/>
            <a:ext cx="71287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Династия Королева – Грязнова - </a:t>
            </a:r>
            <a:r>
              <a:rPr lang="ru-RU" sz="2000" b="1" dirty="0" err="1"/>
              <a:t>Креков</a:t>
            </a:r>
            <a:r>
              <a:rPr lang="ru-RU" sz="2000" b="1" dirty="0"/>
              <a:t> – это династия педагогов. Общий педагогический стаж составляет более 80 лет.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927" y="2708920"/>
            <a:ext cx="2054224" cy="3081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10340"/>
            <a:ext cx="1932432" cy="2907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13621"/>
            <a:ext cx="2352309" cy="34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8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738">
        <p14:gallery dir="l"/>
      </p:transition>
    </mc:Choice>
    <mc:Fallback xmlns="">
      <p:transition advClick="0" advTm="7738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Елена\Desktop\документы мои\2023\Школьный фон для презентации 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40" y="476671"/>
            <a:ext cx="8951259" cy="632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836712"/>
            <a:ext cx="352839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Родоначальником династии педагогов  является Королева (Гутова) Александра Павловна, 1935 года рождения. Уроженка села Поперечное Юргинского района Кемеровской области.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/>
              <a:t>Педагогический стаж </a:t>
            </a:r>
            <a:r>
              <a:rPr lang="ru-RU" sz="2000" dirty="0"/>
              <a:t>более 30 лет, опыт работы: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пионервожатая;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учитель начальных классов;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Воспитатель.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/>
              <a:t>Награды</a:t>
            </a:r>
            <a:r>
              <a:rPr lang="ru-RU" sz="2000" dirty="0"/>
              <a:t>: медаль «Ветеран труда»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57918"/>
            <a:ext cx="3024336" cy="434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6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021">
        <p14:gallery dir="l"/>
      </p:transition>
    </mc:Choice>
    <mc:Fallback xmlns="">
      <p:transition advClick="0" advTm="2102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Елена\Desktop\документы мои\2023\Школьный фон для презентации 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53450"/>
            <a:ext cx="8928992" cy="620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070" y="620688"/>
            <a:ext cx="3526190" cy="21874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3968" y="620688"/>
            <a:ext cx="421441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b="1" dirty="0"/>
              <a:t>	Педагогическую  деятельность Александра Павловна начинала в местной </a:t>
            </a:r>
            <a:r>
              <a:rPr lang="ru-RU" b="1" dirty="0" err="1"/>
              <a:t>Попереченской</a:t>
            </a:r>
            <a:r>
              <a:rPr lang="ru-RU" b="1" dirty="0"/>
              <a:t> школе. В январе 1957 года она была назначена на должность старшей пионервожатой. </a:t>
            </a:r>
          </a:p>
          <a:p>
            <a:pPr lvl="1" algn="just"/>
            <a:r>
              <a:rPr lang="ru-RU" b="1" dirty="0"/>
              <a:t>	Потом она перешла на должность учителя начальных классов. 	Перед пенсией Александра Павловна работала в школе-интернате воспитателем, до самого закрытия.	</a:t>
            </a:r>
          </a:p>
          <a:p>
            <a:pPr lvl="1" algn="just"/>
            <a:r>
              <a:rPr lang="ru-RU" b="1" dirty="0"/>
              <a:t>	Она пользовалась авторитетом среди односельчан. Ведь она, как педагог, воспитала не одно поколение в селе.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478" y="3014774"/>
            <a:ext cx="3573467" cy="269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8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6572">
        <p14:gallery dir="l"/>
      </p:transition>
    </mc:Choice>
    <mc:Fallback xmlns="">
      <p:transition advClick="0" advTm="36572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документы мои\2023\Школьный фон для презентации 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685" y="481446"/>
            <a:ext cx="8784976" cy="61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836712"/>
            <a:ext cx="367240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 </a:t>
            </a:r>
            <a:r>
              <a:rPr lang="ru-RU" sz="2000" b="1" dirty="0"/>
              <a:t>По стопам Александры Павловны пошла ее родная племянница Татьяна. </a:t>
            </a:r>
          </a:p>
          <a:p>
            <a:pPr algn="just"/>
            <a:r>
              <a:rPr lang="ru-RU" sz="2000" b="1" dirty="0"/>
              <a:t>    Грязнова (</a:t>
            </a:r>
            <a:r>
              <a:rPr lang="ru-RU" sz="2000" b="1" dirty="0" err="1"/>
              <a:t>Ульева</a:t>
            </a:r>
            <a:r>
              <a:rPr lang="ru-RU" sz="2000" b="1" dirty="0"/>
              <a:t>) Татьяна Михайловна родилась в 1944 году в селе Поперечном Юргинского района Кемеровской области. </a:t>
            </a:r>
          </a:p>
          <a:p>
            <a:pPr algn="just"/>
            <a:r>
              <a:rPr lang="ru-RU" sz="2000" b="1" dirty="0"/>
              <a:t>Педагогический стаж более 46 лет, опыт работы;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/>
              <a:t>пионервожатая;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/>
              <a:t>воспитатель;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/>
              <a:t>учитель русского языка и литературы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/>
              <a:t>Награды: медаль «Ветерана труда»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38" y="1187827"/>
            <a:ext cx="3081535" cy="46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6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35">
        <p14:gallery dir="l"/>
      </p:transition>
    </mc:Choice>
    <mc:Fallback xmlns="">
      <p:transition advClick="0" advTm="25035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документы мои\2023\Школьный фон для презентации 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02682"/>
            <a:ext cx="8928992" cy="63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4149080"/>
            <a:ext cx="73088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 </a:t>
            </a:r>
          </a:p>
          <a:p>
            <a:pPr algn="just"/>
            <a:r>
              <a:rPr lang="ru-RU" dirty="0"/>
              <a:t>    Татьяна Михайловна после школьной скамьи в 1963 году пошла работать в </a:t>
            </a:r>
            <a:r>
              <a:rPr lang="ru-RU" dirty="0" err="1"/>
              <a:t>Попереченскую</a:t>
            </a:r>
            <a:r>
              <a:rPr lang="ru-RU" dirty="0"/>
              <a:t> школу библиотекарем. В 1965 году Татьяна Михайловна переехала в город Кемерово, чтобы   получить высшее педагогическое образование. В то время был Кемеровский государственный педагогический институт, ныне Кемеровский государственный университет.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61" y="692696"/>
            <a:ext cx="6107956" cy="381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233">
        <p14:gallery dir="l"/>
      </p:transition>
    </mc:Choice>
    <mc:Fallback xmlns="">
      <p:transition advClick="0" advTm="15233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документы мои\2023\Школьный фон для презентации 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1812"/>
            <a:ext cx="9057131" cy="616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7789" y="656291"/>
            <a:ext cx="338264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	В городе Кемерово в 1965 году она  была назначена старшей пионервожатой в школу № 33.                  </a:t>
            </a:r>
          </a:p>
          <a:p>
            <a:r>
              <a:rPr lang="ru-RU" sz="1600" b="1" dirty="0"/>
              <a:t>	После пяти лет работы по с семейными обстоятельствами Грязнова (</a:t>
            </a:r>
            <a:r>
              <a:rPr lang="ru-RU" sz="1600" b="1" dirty="0" err="1"/>
              <a:t>Ульева</a:t>
            </a:r>
            <a:r>
              <a:rPr lang="ru-RU" sz="1600" b="1" dirty="0"/>
              <a:t>) Татьяна Михайловна уехала в деревню Березовка Пашковского района Кемеровской области.  В деревне Березовка она работала учителем русского языка и литературы, пока не закрыли местную школу. </a:t>
            </a:r>
          </a:p>
          <a:p>
            <a:r>
              <a:rPr lang="ru-RU" sz="1600" b="1" dirty="0"/>
              <a:t>     	Семья Татьяны Михайловны в 1975 году была вынуждена переехать в город Кемерово, так как практически все закрывалось в деревне и многие жители стали уезжать.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813993"/>
            <a:ext cx="3462609" cy="23821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660" y="3453747"/>
            <a:ext cx="3443398" cy="226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3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654">
        <p14:gallery dir="l"/>
      </p:transition>
    </mc:Choice>
    <mc:Fallback xmlns="">
      <p:transition advClick="0" advTm="20654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документы мои\2023\Школьный фон для презентации 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9697"/>
            <a:ext cx="9070134" cy="623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620688"/>
            <a:ext cx="7344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   </a:t>
            </a:r>
            <a:r>
              <a:rPr lang="ru-RU" b="1" dirty="0"/>
              <a:t>В 1975 году Татьяна Михайловна  была назначена воспитателем в школу-интернат № 13 воспитателем, а потом старшей пионервожатой.  </a:t>
            </a:r>
          </a:p>
          <a:p>
            <a:pPr algn="just"/>
            <a:r>
              <a:rPr lang="ru-RU" b="1" dirty="0"/>
              <a:t>        С 1978 года была переведена воспитателем продленной группы в школу № 56 города Кемерово.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64" y="2204864"/>
            <a:ext cx="5678323" cy="404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957">
        <p14:gallery dir="l"/>
      </p:transition>
    </mc:Choice>
    <mc:Fallback xmlns="">
      <p:transition advClick="0" advTm="11957">
        <p:fade/>
      </p:transition>
    </mc:Fallback>
  </mc:AlternateContent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1091</TotalTime>
  <Words>1045</Words>
  <Application>Microsoft Office PowerPoint</Application>
  <PresentationFormat>Экран (4:3)</PresentationFormat>
  <Paragraphs>84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Georgia</vt:lpstr>
      <vt:lpstr>Times New Roman</vt:lpstr>
      <vt:lpstr>Trebuchet MS</vt:lpstr>
      <vt:lpstr>Воздушный поток</vt:lpstr>
      <vt:lpstr>Династия педагогов Королева-Грязнова- Креков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Династия  Королева-Грязнова- Креков</dc:title>
  <dc:creator>Елена</dc:creator>
  <cp:lastModifiedBy>Kanc1</cp:lastModifiedBy>
  <cp:revision>76</cp:revision>
  <dcterms:created xsi:type="dcterms:W3CDTF">2023-04-22T13:06:45Z</dcterms:created>
  <dcterms:modified xsi:type="dcterms:W3CDTF">2023-05-02T02:07:47Z</dcterms:modified>
</cp:coreProperties>
</file>