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6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065C4-4F23-4D22-A7C9-710D3D3EE7E7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D6BC5BE8-AFD8-49F3-B313-7AE354C111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40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065C4-4F23-4D22-A7C9-710D3D3EE7E7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D6BC5BE8-AFD8-49F3-B313-7AE354C111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659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065C4-4F23-4D22-A7C9-710D3D3EE7E7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D6BC5BE8-AFD8-49F3-B313-7AE354C111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142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065C4-4F23-4D22-A7C9-710D3D3EE7E7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6BC5BE8-AFD8-49F3-B313-7AE354C111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90464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065C4-4F23-4D22-A7C9-710D3D3EE7E7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6BC5BE8-AFD8-49F3-B313-7AE354C111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184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065C4-4F23-4D22-A7C9-710D3D3EE7E7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C5BE8-AFD8-49F3-B313-7AE354C111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079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065C4-4F23-4D22-A7C9-710D3D3EE7E7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C5BE8-AFD8-49F3-B313-7AE354C111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032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065C4-4F23-4D22-A7C9-710D3D3EE7E7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C5BE8-AFD8-49F3-B313-7AE354C111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725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57B065C4-4F23-4D22-A7C9-710D3D3EE7E7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D6BC5BE8-AFD8-49F3-B313-7AE354C111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657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065C4-4F23-4D22-A7C9-710D3D3EE7E7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C5BE8-AFD8-49F3-B313-7AE354C111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56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065C4-4F23-4D22-A7C9-710D3D3EE7E7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D6BC5BE8-AFD8-49F3-B313-7AE354C111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299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065C4-4F23-4D22-A7C9-710D3D3EE7E7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C5BE8-AFD8-49F3-B313-7AE354C111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394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065C4-4F23-4D22-A7C9-710D3D3EE7E7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C5BE8-AFD8-49F3-B313-7AE354C111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579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065C4-4F23-4D22-A7C9-710D3D3EE7E7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C5BE8-AFD8-49F3-B313-7AE354C111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586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065C4-4F23-4D22-A7C9-710D3D3EE7E7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C5BE8-AFD8-49F3-B313-7AE354C111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336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065C4-4F23-4D22-A7C9-710D3D3EE7E7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C5BE8-AFD8-49F3-B313-7AE354C111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196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065C4-4F23-4D22-A7C9-710D3D3EE7E7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C5BE8-AFD8-49F3-B313-7AE354C111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185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065C4-4F23-4D22-A7C9-710D3D3EE7E7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C5BE8-AFD8-49F3-B313-7AE354C111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0132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321" y="753226"/>
            <a:ext cx="9613861" cy="2947917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latin typeface="Times New Roman" panose="02020603050405020304" pitchFamily="18" charset="0"/>
                <a:cs typeface="Times New Roman" pitchFamily="18" charset="0"/>
              </a:rPr>
              <a:t>муниципальное бюджетное общеобразовательное учреждение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itchFamily="18" charset="0"/>
              </a:rPr>
              <a:t>«Средняя общеобразовательная школа №34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itchFamily="18" charset="0"/>
              </a:rPr>
              <a:t>имени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itchFamily="18" charset="0"/>
              </a:rPr>
              <a:t>Амелина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itchFamily="18" charset="0"/>
              </a:rPr>
              <a:t> Станислава Александровича»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городской  конкурс  «Люди, события, факты»,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посвященный празднованию 300-летия образования Кузбасса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номинация  </a:t>
            </a:r>
            <a:r>
              <a:rPr lang="ru-RU" sz="27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«Династия </a:t>
            </a:r>
            <a:r>
              <a:rPr lang="ru-RU" sz="2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начало истории… </a:t>
            </a:r>
            <a:r>
              <a:rPr lang="ru-RU" sz="27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br>
              <a:rPr lang="ru-RU" sz="27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 «Школьные династии»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cs typeface="Times New Roman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7" y="3168598"/>
            <a:ext cx="4953408" cy="3579663"/>
          </a:xfrm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7222626" y="3701143"/>
            <a:ext cx="4700058" cy="2931730"/>
          </a:xfrm>
        </p:spPr>
        <p:txBody>
          <a:bodyPr>
            <a:normAutofit fontScale="92500" lnSpcReduction="10000"/>
          </a:bodyPr>
          <a:lstStyle/>
          <a:p>
            <a:pPr marL="0" indent="0" algn="r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выполнили:</a:t>
            </a:r>
          </a:p>
          <a:p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Воротникова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Н.В., директор МБОУ "СОШ №34"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Калина Е.А., заместитель директора по ВР </a:t>
            </a:r>
          </a:p>
          <a:p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Кондратова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О.В., руководитель школьного музея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Малыхина М.Н., учитель истории и обществознания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Гущина Т.П. , учитель истории и обществознания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Иванова Е.Н., учитель русского языка и литературы </a:t>
            </a:r>
            <a:endParaRPr lang="ru-RU" dirty="0" smtClean="0"/>
          </a:p>
          <a:p>
            <a:pPr marL="0" indent="0" algn="ctr">
              <a:buNone/>
            </a:pPr>
            <a:endParaRPr lang="ru-RU" sz="1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Кемерово 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049" y="753227"/>
            <a:ext cx="1439281" cy="100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05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Династия </a:t>
            </a:r>
            <a:r>
              <a:rPr lang="tt-RU" dirty="0"/>
              <a:t>Шараповой- Войткевич- </a:t>
            </a:r>
            <a:r>
              <a:rPr lang="tt-RU" dirty="0" smtClean="0"/>
              <a:t>Киселевой</a:t>
            </a:r>
            <a:br>
              <a:rPr lang="tt-RU" dirty="0" smtClean="0"/>
            </a:br>
            <a:r>
              <a:rPr lang="tt-RU" dirty="0" smtClean="0"/>
              <a:t>Галина Владимировна Войткевич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0945" y="2277495"/>
            <a:ext cx="8451804" cy="434893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По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стопам мамы- Шараповой Марии Ивановны - пошла её дочь – 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Войткевич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Шарапова)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Галина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Владимировна  Шарапова -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Войткевич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родилась в городе Кемерово, (посёлок шахты «Северная») в 1952 году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Галины Владимировны примером для подражания  была её мама – Мария Ивановна. 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Закончив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школу, она осталась в ней работать пионерской вожатой. Потом поступила в Кемеровский Университет на юридический факультет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С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августа 1984 года Галина Владимировна стала преподавать  «Основы права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1986 году Галине Владимировне предложили освоить курс Мировой Художественной культуры. Был в её практике и еще один удивительный предмет - «Этика и психология семейной жизни», который пользовался у учащихся особой любовью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2007 году Галина Владимировна вышла на пенсию, отдав родной школе, как и её мама, более 27 лет. Но она не смогла расстаться со  школой. Сейчас Галина Владимировна - руководитель музея школы №34.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044" y="815130"/>
            <a:ext cx="14446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C:\Documents and Settings\Мария\Local Settings\Temporary Internet Files\Content.Word\IM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1" t="6107" r="8109" b="6361"/>
          <a:stretch>
            <a:fillRect/>
          </a:stretch>
        </p:blipFill>
        <p:spPr bwMode="auto">
          <a:xfrm>
            <a:off x="9239003" y="2424657"/>
            <a:ext cx="2547661" cy="39167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6252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Династия </a:t>
            </a:r>
            <a:r>
              <a:rPr lang="tt-RU" dirty="0"/>
              <a:t>Шараповой- Войткевич- </a:t>
            </a:r>
            <a:r>
              <a:rPr lang="tt-RU" dirty="0" smtClean="0"/>
              <a:t>Киселевой</a:t>
            </a:r>
            <a:br>
              <a:rPr lang="tt-RU" dirty="0" smtClean="0"/>
            </a:br>
            <a:r>
              <a:rPr lang="tt-RU" dirty="0" smtClean="0"/>
              <a:t>Виталина Витальевна Киселева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1263" y="2206244"/>
            <a:ext cx="7873340" cy="440831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В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1998 году в школу пришла работать её дочь 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Виталина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внучка Марии Ивановны. После окончания школы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Виталина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Витальевна осталась в ней  работать  педагогом дополнительного образования. Это подтолкнула её к тому, что она окончила Кемеровскую Академию искусств (факультет организаторов досуга детей и подростков). Теперь она работает социальным педагогом в МОУ лицей  89.   Стаж  её работы с детьми  9 лет. Вот и получается, что общий стаж педагогической деятельности всех членов семьи   </a:t>
            </a:r>
            <a:r>
              <a:rPr lang="tt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Шараповых – Войткевич - Киселевых 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 более 69 лет.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044" y="815130"/>
            <a:ext cx="14446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Documents and Settings\Администратор\Мои документы\ZzC3mrkJFQ8.jpg"/>
          <p:cNvPicPr>
            <a:picLocks noChangeAspect="1" noChangeArrowheads="1"/>
          </p:cNvPicPr>
          <p:nvPr/>
        </p:nvPicPr>
        <p:blipFill>
          <a:blip r:embed="rId3" cstate="print"/>
          <a:srcRect l="29633" t="25244" r="29887" b="35466"/>
          <a:stretch>
            <a:fillRect/>
          </a:stretch>
        </p:blipFill>
        <p:spPr bwMode="auto">
          <a:xfrm>
            <a:off x="8977745" y="2327563"/>
            <a:ext cx="2850078" cy="36883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4059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Династия Яровиковой- </a:t>
            </a:r>
            <a:r>
              <a:rPr lang="ru-RU" dirty="0" smtClean="0"/>
              <a:t>Золотаревой</a:t>
            </a:r>
            <a:br>
              <a:rPr lang="ru-RU" dirty="0" smtClean="0"/>
            </a:br>
            <a:r>
              <a:rPr lang="ru-RU" dirty="0" smtClean="0"/>
              <a:t>Галина Глебовна Яровикова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1263" y="2133985"/>
            <a:ext cx="7992093" cy="440831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стаж  учительской династии Яровиковой-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Золотаревой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Яровиковой) составляет 46 лет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Яровикова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Галина Глебовна родилась 6 мая 1953 года в городе Кемерово. В 1970 году окончила среднюю школу № 34. По окончании школы поступила в Кемеровский государственный университет на математический факультет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1979 по 1982 год работала учителем математики в школе № 34. С 1982 по 1987 год Галина Глебовна работала заместителем директора по учебно-воспитательной работе в школе № 34.  Переведена директором в школе №34 в 1987 году.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044" y="815130"/>
            <a:ext cx="14446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74" y="2631744"/>
            <a:ext cx="3264602" cy="3412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8995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Династия Яровиковой- </a:t>
            </a:r>
            <a:r>
              <a:rPr lang="ru-RU" dirty="0" smtClean="0"/>
              <a:t>Золотаревой</a:t>
            </a:r>
            <a:br>
              <a:rPr lang="ru-RU" dirty="0" smtClean="0"/>
            </a:br>
            <a:r>
              <a:rPr lang="ru-RU" dirty="0" smtClean="0"/>
              <a:t>Олеся Валерьевна Золотарева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1262" y="2206244"/>
            <a:ext cx="11139055" cy="440831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044" y="815130"/>
            <a:ext cx="14446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0426" y="2191572"/>
            <a:ext cx="81385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стопам матери – Галины Глебовны Яровиковой пошла и ее дочь – Олеся Валерьевна Золотарева. (115) Олеся Валерьевна родилась 14 сентября 1975 года в городе Кемерово. В 1992 году окончила среднюю школу № 34 с золотой медалью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1997 году на «отлично» защитила диплом и получила специальность «Физик. Преподаватель». В школе № 34 работает с 1995 года. Сначала вела кружок в 6-х классах «В мире интересного». По окончании университета пришла работать в среднюю общеобразовательную школу № 34 учителем физики. В 2000-2001 учебном году работала заместителем директора по воспитательной работе.</a:t>
            </a:r>
          </a:p>
        </p:txBody>
      </p:sp>
      <p:pic>
        <p:nvPicPr>
          <p:cNvPr id="6" name="Рисунок 5" descr="Фотки\S1330017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27"/>
          <a:stretch/>
        </p:blipFill>
        <p:spPr bwMode="auto">
          <a:xfrm>
            <a:off x="8799616" y="2334170"/>
            <a:ext cx="2921329" cy="40903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6105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Династия…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3148" y="2835636"/>
            <a:ext cx="10105901" cy="290014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Случайных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людей в школе нет, ведь сюда идут не за золотом и не за наживой. В школу приходят по зову души, когда хочется поделиться знаниями, мудростью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044" y="815130"/>
            <a:ext cx="14446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7201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Школьные династии»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1" y="2336873"/>
            <a:ext cx="10909996" cy="359931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Династия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учителей – это особая тема, так как работать в школе, воспитывать детей, жить их заботами и проблемами дается не каждому. Здесь нет никаких видимых привилегий. В школе №34 есть немало педагогических династий. Они оставляют прекрасные воспоминания о себе в каждом выпускнике уже на протяжении нескольких десятилетий.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9795" y="803255"/>
            <a:ext cx="14446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6657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t-RU" dirty="0"/>
              <a:t>Династия </a:t>
            </a:r>
            <a:r>
              <a:rPr lang="tt-RU" dirty="0" smtClean="0"/>
              <a:t>Лапицких</a:t>
            </a:r>
            <a:br>
              <a:rPr lang="tt-RU" dirty="0" smtClean="0"/>
            </a:br>
            <a:r>
              <a:rPr lang="tt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Павел Тимофеевич Лапицкий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4695" y="2366673"/>
            <a:ext cx="8012417" cy="359931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t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Педагогический </a:t>
            </a:r>
            <a:r>
              <a:rPr lang="tt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стаж династии Лапицких составляет 103 года. 1 августа 1945 года в школу №34 пришел работать замечательный учитель </a:t>
            </a:r>
            <a:r>
              <a:rPr lang="tt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физики. </a:t>
            </a:r>
          </a:p>
          <a:p>
            <a:pPr marL="0" indent="0" algn="just">
              <a:buNone/>
            </a:pPr>
            <a:r>
              <a:rPr lang="tt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Павел </a:t>
            </a:r>
            <a:r>
              <a:rPr lang="tt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Тимофеевич Лапицкий родился в 1920 году. В 1937 году окончил Гомельский государственный педагогический институт в </a:t>
            </a:r>
            <a:r>
              <a:rPr lang="tt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Белоруссии.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044" y="815130"/>
            <a:ext cx="14446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8270" y="2366673"/>
            <a:ext cx="2907457" cy="3380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4248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t-RU" dirty="0"/>
              <a:t>Династия </a:t>
            </a:r>
            <a:r>
              <a:rPr lang="tt-RU" dirty="0" smtClean="0"/>
              <a:t>Лапицких</a:t>
            </a:r>
            <a:br>
              <a:rPr lang="tt-RU" dirty="0" smtClean="0"/>
            </a:br>
            <a:r>
              <a:rPr lang="tt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Павел Тимофеевич Лапицкий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1" y="2336873"/>
            <a:ext cx="6670505" cy="421830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tt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В </a:t>
            </a:r>
            <a:r>
              <a:rPr lang="tt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1945 году  под руководством Павла Тимофеевича был создан радиокружок</a:t>
            </a:r>
            <a:r>
              <a:rPr lang="tt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tt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Было изготовлено 70 приборов для демонтсрации опытов</a:t>
            </a:r>
            <a:r>
              <a:rPr lang="tt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t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Приборы, изготовленные руками участников радиокружка использовались на уроках.  В 1953 году школа была радиофицирована</a:t>
            </a:r>
            <a:r>
              <a:rPr lang="tt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tt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Педагогический </a:t>
            </a:r>
            <a:r>
              <a:rPr lang="tt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стаж Павла Тимофеевича состовляет 35 лет.</a:t>
            </a:r>
            <a:endParaRPr lang="tt-RU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044" y="815130"/>
            <a:ext cx="14446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618" y="2886135"/>
            <a:ext cx="4385343" cy="2624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0995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t-RU" dirty="0" smtClean="0"/>
              <a:t>Династия Лапицких</a:t>
            </a:r>
            <a:br>
              <a:rPr lang="tt-RU" dirty="0" smtClean="0"/>
            </a:br>
            <a:r>
              <a:rPr lang="tt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Иван Тимофеевич Лапицкий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1" y="2336872"/>
            <a:ext cx="7869913" cy="419455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t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Иван </a:t>
            </a:r>
            <a:r>
              <a:rPr lang="tt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Тимофеевич Лапицкий – </a:t>
            </a:r>
            <a:r>
              <a:rPr lang="tt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русского языка и литературы. Свой педагогический путь начал в 1947 году в школе №34 г. Кемерово. Проработал в школе №34 до 1979 года. </a:t>
            </a: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t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1952 году Иван Тимофеевич Лапицкий организовал в школе №34  школьный театр. За время работы школьного театра Иван Тимофеевич подготовил совместно с детьми к постановке около 20 многоактных и более 60 одноактных </a:t>
            </a:r>
            <a:r>
              <a:rPr lang="tt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пьес.</a:t>
            </a:r>
          </a:p>
          <a:p>
            <a:endParaRPr lang="tt-RU" dirty="0" smtClean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044" y="815130"/>
            <a:ext cx="14446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C:\Documents and Settings\Мария\Мои документы\Мои результаты сканировани\лапицкий иван тимофеевич.t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743" y="2450373"/>
            <a:ext cx="3006147" cy="39385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1835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t-RU" dirty="0"/>
              <a:t>Династия </a:t>
            </a:r>
            <a:r>
              <a:rPr lang="tt-RU" dirty="0" smtClean="0"/>
              <a:t>Лапицких</a:t>
            </a:r>
            <a:br>
              <a:rPr lang="tt-RU" dirty="0" smtClean="0"/>
            </a:br>
            <a:r>
              <a:rPr lang="tt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Иван Тимофеевич Лапицкий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1263" y="2161309"/>
            <a:ext cx="11364686" cy="37748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t-RU" dirty="0" smtClean="0"/>
              <a:t>   </a:t>
            </a:r>
            <a:r>
              <a:rPr lang="tt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</a:t>
            </a:r>
            <a:r>
              <a:rPr lang="tt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было показано около 300 постановок, в том числе 72 для родителей.  Слава школьного театра распространилась на всю область. О театре писали газеты, </a:t>
            </a:r>
            <a:r>
              <a:rPr lang="tt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трижды </a:t>
            </a:r>
            <a:r>
              <a:rPr lang="tt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показывали спектакли </a:t>
            </a:r>
            <a:r>
              <a:rPr lang="tt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tt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местному </a:t>
            </a:r>
            <a:endParaRPr lang="tt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t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телевидению</a:t>
            </a:r>
            <a:r>
              <a:rPr lang="tt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t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всю</a:t>
            </a:r>
          </a:p>
          <a:p>
            <a:pPr marL="0" indent="0">
              <a:buNone/>
            </a:pPr>
            <a:r>
              <a:rPr lang="tt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</a:t>
            </a:r>
            <a:r>
              <a:rPr lang="tt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театра </a:t>
            </a:r>
            <a:endParaRPr lang="tt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t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прошло </a:t>
            </a:r>
            <a:r>
              <a:rPr lang="tt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367 учеников</a:t>
            </a:r>
            <a:r>
              <a:rPr lang="tt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044" y="815130"/>
            <a:ext cx="14446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C:\Documents and Settings\Мария\Мои документы\Мои результаты сканировани\театр 1960.t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397" y="3776353"/>
            <a:ext cx="4607624" cy="27550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7896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t-RU" dirty="0"/>
              <a:t>Династия </a:t>
            </a:r>
            <a:r>
              <a:rPr lang="tt-RU" dirty="0" smtClean="0"/>
              <a:t>Лапицких</a:t>
            </a:r>
            <a:br>
              <a:rPr lang="tt-RU" dirty="0" smtClean="0"/>
            </a:br>
            <a:r>
              <a:rPr lang="tt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Иван Тимофеевич Лапицкий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t-RU" dirty="0" smtClean="0"/>
              <a:t>   </a:t>
            </a:r>
            <a:r>
              <a:rPr lang="tt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tt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1958 году Иван Тимофеевич стал заместителем директора по УВР, и оставался в этой должности до 1979 года.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044" y="815130"/>
            <a:ext cx="14446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75" y="3459240"/>
            <a:ext cx="4833259" cy="3000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0518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t-RU" dirty="0"/>
              <a:t>Династия </a:t>
            </a:r>
            <a:r>
              <a:rPr lang="tt-RU" dirty="0" smtClean="0"/>
              <a:t>Лапицких</a:t>
            </a:r>
            <a:br>
              <a:rPr lang="tt-RU" dirty="0" smtClean="0"/>
            </a:br>
            <a:r>
              <a:rPr lang="tt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Нина Тимофеевна Лапицкая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044" y="815130"/>
            <a:ext cx="14446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8380" y="2457986"/>
            <a:ext cx="2333109" cy="3755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7303" y="2219328"/>
            <a:ext cx="857794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Нина </a:t>
            </a:r>
            <a:r>
              <a:rPr lang="tt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Тимофеевна Лапицкая - учитель географии – работала в школе с 1949 года</a:t>
            </a:r>
            <a:r>
              <a:rPr lang="tt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Начала педагогическую деятельность в 1948 г. в качестве учителя географии после окончания Новосибирского института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 работала в школе №24, а с 1950 г. – в школе №34. 35 лет посвятила педагогической деятельности. В школе Нина Матвеевна 25 лет вела туристический кружок. Много было исхожено дорог. Вела большую активную работу.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6953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Династия </a:t>
            </a:r>
            <a:r>
              <a:rPr lang="tt-RU" dirty="0"/>
              <a:t>Шараповой- Войткевич- </a:t>
            </a:r>
            <a:r>
              <a:rPr lang="tt-RU" dirty="0" smtClean="0"/>
              <a:t>Киселевой</a:t>
            </a:r>
            <a:br>
              <a:rPr lang="tt-RU" dirty="0" smtClean="0"/>
            </a:br>
            <a:r>
              <a:rPr lang="tt-RU" dirty="0" smtClean="0"/>
              <a:t>Мария Ивановна Шарапова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2" y="2196935"/>
            <a:ext cx="10826868" cy="435824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tt-RU" dirty="0" smtClean="0"/>
              <a:t>   </a:t>
            </a:r>
            <a:r>
              <a:rPr lang="tt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</a:t>
            </a:r>
            <a:r>
              <a:rPr lang="tt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стаж педагогической династии Шараповой- Войткевич- Киселевой составляет 63 года.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Основательницей династии принято считать Марию Ивановну Шарапову. Мария Ивановна родилась 5 марта 1918 года в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селе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Красный Яр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Ижморского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Кемеровской области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После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окончания школы,  </a:t>
            </a:r>
            <a:endParaRPr lang="ru-RU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она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поступает в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Новосибирский</a:t>
            </a:r>
          </a:p>
          <a:p>
            <a:pPr marL="0" indent="0" algn="just"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институт </a:t>
            </a:r>
            <a:endParaRPr lang="ru-RU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 естествознания </a:t>
            </a:r>
            <a:endParaRPr lang="ru-RU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географии.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044" y="815130"/>
            <a:ext cx="14446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672" y="3408217"/>
            <a:ext cx="5462649" cy="409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9663578"/>
      </p:ext>
    </p:extLst>
  </p:cSld>
  <p:clrMapOvr>
    <a:masterClrMapping/>
  </p:clrMapOvr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335</TotalTime>
  <Words>951</Words>
  <Application>Microsoft Office PowerPoint</Application>
  <PresentationFormat>Широкоэкранный</PresentationFormat>
  <Paragraphs>56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Trebuchet MS</vt:lpstr>
      <vt:lpstr>Берлин</vt:lpstr>
      <vt:lpstr>муниципальное бюджетное общеобразовательное учреждение  «Средняя общеобразовательная школа №34 имени Амелина Станислава Александровича»   III городской  конкурс  «Люди, события, факты», посвященный празднованию 300-летия образования Кузбасса номинация  «Династия – начало истории… » тема «Школьные династии»    </vt:lpstr>
      <vt:lpstr>«Школьные династии»</vt:lpstr>
      <vt:lpstr>Династия Лапицких  Павел Тимофеевич Лапицкий </vt:lpstr>
      <vt:lpstr>Династия Лапицких  Павел Тимофеевич Лапицкий </vt:lpstr>
      <vt:lpstr>Династия Лапицких  Иван Тимофеевич Лапицкий </vt:lpstr>
      <vt:lpstr>Династия Лапицких  Иван Тимофеевич Лапицкий </vt:lpstr>
      <vt:lpstr>Династия Лапицких  Иван Тимофеевич Лапицкий </vt:lpstr>
      <vt:lpstr>Династия Лапицких  Нина Тимофеевна Лапицкая</vt:lpstr>
      <vt:lpstr>Династия Шараповой- Войткевич- Киселевой Мария Ивановна Шарапова</vt:lpstr>
      <vt:lpstr>Династия Шараповой- Войткевич- Киселевой Галина Владимировна Войткевич</vt:lpstr>
      <vt:lpstr>Династия Шараповой- Войткевич- Киселевой Виталина Витальевна Киселева</vt:lpstr>
      <vt:lpstr>Династия Яровиковой- Золотаревой Галина Глебовна Яровикова </vt:lpstr>
      <vt:lpstr>Династия Яровиковой- Золотаревой Олеся Валерьевна Золотарева </vt:lpstr>
      <vt:lpstr>Династия…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 «Средняя общеобразовательная школа №34 имени Амелина Станислава Александровича»  III городской  конкурс  «Люди, события, факты», посвященный празднованию  300-летия образования Кузбасса.  </dc:title>
  <dc:creator>Калина</dc:creator>
  <cp:lastModifiedBy>Калина</cp:lastModifiedBy>
  <cp:revision>17</cp:revision>
  <dcterms:created xsi:type="dcterms:W3CDTF">2021-04-03T08:12:05Z</dcterms:created>
  <dcterms:modified xsi:type="dcterms:W3CDTF">2021-04-12T06:08:16Z</dcterms:modified>
</cp:coreProperties>
</file>