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381" autoAdjust="0"/>
    <p:restoredTop sz="94660"/>
  </p:normalViewPr>
  <p:slideViewPr>
    <p:cSldViewPr snapToGrid="0" showGuides="1">
      <p:cViewPr varScale="1">
        <p:scale>
          <a:sx n="124" d="100"/>
          <a:sy n="124" d="100"/>
        </p:scale>
        <p:origin x="62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9A58D-5AF1-4D75-911B-501C32A815C7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274CE-6E59-4680-947A-9279EFE74F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075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9A58D-5AF1-4D75-911B-501C32A815C7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274CE-6E59-4680-947A-9279EFE74F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449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9A58D-5AF1-4D75-911B-501C32A815C7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274CE-6E59-4680-947A-9279EFE74F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301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9A58D-5AF1-4D75-911B-501C32A815C7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274CE-6E59-4680-947A-9279EFE74F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377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9A58D-5AF1-4D75-911B-501C32A815C7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274CE-6E59-4680-947A-9279EFE74F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728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9A58D-5AF1-4D75-911B-501C32A815C7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274CE-6E59-4680-947A-9279EFE74F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952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9A58D-5AF1-4D75-911B-501C32A815C7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274CE-6E59-4680-947A-9279EFE74F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775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9A58D-5AF1-4D75-911B-501C32A815C7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274CE-6E59-4680-947A-9279EFE74F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024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9A58D-5AF1-4D75-911B-501C32A815C7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274CE-6E59-4680-947A-9279EFE74F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343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9A58D-5AF1-4D75-911B-501C32A815C7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274CE-6E59-4680-947A-9279EFE74F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885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9A58D-5AF1-4D75-911B-501C32A815C7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274CE-6E59-4680-947A-9279EFE74F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350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9A58D-5AF1-4D75-911B-501C32A815C7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274CE-6E59-4680-947A-9279EFE74F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336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58"/>
            <a:ext cx="12193709" cy="685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0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144"/>
          </a:xfrm>
        </p:spPr>
      </p:pic>
    </p:spTree>
    <p:extLst>
      <p:ext uri="{BB962C8B-B14F-4D97-AF65-F5344CB8AC3E}">
        <p14:creationId xmlns:p14="http://schemas.microsoft.com/office/powerpoint/2010/main" val="3280827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4637" cy="6858000"/>
          </a:xfrm>
        </p:spPr>
      </p:pic>
    </p:spTree>
    <p:extLst>
      <p:ext uri="{BB962C8B-B14F-4D97-AF65-F5344CB8AC3E}">
        <p14:creationId xmlns:p14="http://schemas.microsoft.com/office/powerpoint/2010/main" val="952118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4637" cy="6858000"/>
          </a:xfrm>
        </p:spPr>
      </p:pic>
    </p:spTree>
    <p:extLst>
      <p:ext uri="{BB962C8B-B14F-4D97-AF65-F5344CB8AC3E}">
        <p14:creationId xmlns:p14="http://schemas.microsoft.com/office/powerpoint/2010/main" val="521074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4637" cy="6858000"/>
          </a:xfrm>
        </p:spPr>
      </p:pic>
    </p:spTree>
    <p:extLst>
      <p:ext uri="{BB962C8B-B14F-4D97-AF65-F5344CB8AC3E}">
        <p14:creationId xmlns:p14="http://schemas.microsoft.com/office/powerpoint/2010/main" val="4918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8927" cy="6862156"/>
          </a:xfrm>
        </p:spPr>
      </p:pic>
    </p:spTree>
    <p:extLst>
      <p:ext uri="{BB962C8B-B14F-4D97-AF65-F5344CB8AC3E}">
        <p14:creationId xmlns:p14="http://schemas.microsoft.com/office/powerpoint/2010/main" val="317520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4637" cy="6858000"/>
          </a:xfrm>
        </p:spPr>
      </p:pic>
    </p:spTree>
    <p:extLst>
      <p:ext uri="{BB962C8B-B14F-4D97-AF65-F5344CB8AC3E}">
        <p14:creationId xmlns:p14="http://schemas.microsoft.com/office/powerpoint/2010/main" val="2127942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4637" cy="6858000"/>
          </a:xfrm>
        </p:spPr>
      </p:pic>
    </p:spTree>
    <p:extLst>
      <p:ext uri="{BB962C8B-B14F-4D97-AF65-F5344CB8AC3E}">
        <p14:creationId xmlns:p14="http://schemas.microsoft.com/office/powerpoint/2010/main" val="150040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144"/>
          </a:xfrm>
        </p:spPr>
      </p:pic>
    </p:spTree>
    <p:extLst>
      <p:ext uri="{BB962C8B-B14F-4D97-AF65-F5344CB8AC3E}">
        <p14:creationId xmlns:p14="http://schemas.microsoft.com/office/powerpoint/2010/main" val="427574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4637" cy="6858000"/>
          </a:xfrm>
        </p:spPr>
      </p:pic>
    </p:spTree>
    <p:extLst>
      <p:ext uri="{BB962C8B-B14F-4D97-AF65-F5344CB8AC3E}">
        <p14:creationId xmlns:p14="http://schemas.microsoft.com/office/powerpoint/2010/main" val="1443746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4637" cy="6858000"/>
          </a:xfrm>
        </p:spPr>
      </p:pic>
    </p:spTree>
    <p:extLst>
      <p:ext uri="{BB962C8B-B14F-4D97-AF65-F5344CB8AC3E}">
        <p14:creationId xmlns:p14="http://schemas.microsoft.com/office/powerpoint/2010/main" val="2223659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4637" cy="6858000"/>
          </a:xfrm>
        </p:spPr>
      </p:pic>
    </p:spTree>
    <p:extLst>
      <p:ext uri="{BB962C8B-B14F-4D97-AF65-F5344CB8AC3E}">
        <p14:creationId xmlns:p14="http://schemas.microsoft.com/office/powerpoint/2010/main" val="2757978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4637" cy="6858000"/>
          </a:xfrm>
        </p:spPr>
      </p:pic>
    </p:spTree>
    <p:extLst>
      <p:ext uri="{BB962C8B-B14F-4D97-AF65-F5344CB8AC3E}">
        <p14:creationId xmlns:p14="http://schemas.microsoft.com/office/powerpoint/2010/main" val="1681589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4637" cy="6858000"/>
          </a:xfrm>
        </p:spPr>
      </p:pic>
    </p:spTree>
    <p:extLst>
      <p:ext uri="{BB962C8B-B14F-4D97-AF65-F5344CB8AC3E}">
        <p14:creationId xmlns:p14="http://schemas.microsoft.com/office/powerpoint/2010/main" val="30767444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0</Words>
  <Application>Microsoft Office PowerPoint</Application>
  <PresentationFormat>Широкоэкранный</PresentationFormat>
  <Paragraphs>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JSC Azot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Коршунова Виктория Валерьевна</dc:creator>
  <cp:lastModifiedBy>Kanc1</cp:lastModifiedBy>
  <cp:revision>9</cp:revision>
  <dcterms:created xsi:type="dcterms:W3CDTF">2021-04-20T01:37:10Z</dcterms:created>
  <dcterms:modified xsi:type="dcterms:W3CDTF">2021-05-17T02:49:50Z</dcterms:modified>
</cp:coreProperties>
</file>