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95" r:id="rId2"/>
    <p:sldId id="270" r:id="rId3"/>
    <p:sldId id="289" r:id="rId4"/>
    <p:sldId id="280" r:id="rId5"/>
    <p:sldId id="288" r:id="rId6"/>
    <p:sldId id="290" r:id="rId7"/>
    <p:sldId id="271" r:id="rId8"/>
    <p:sldId id="291" r:id="rId9"/>
    <p:sldId id="292" r:id="rId10"/>
    <p:sldId id="293" r:id="rId11"/>
    <p:sldId id="277" r:id="rId12"/>
    <p:sldId id="287" r:id="rId13"/>
    <p:sldId id="281" r:id="rId14"/>
    <p:sldId id="282" r:id="rId15"/>
    <p:sldId id="296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0000"/>
    <a:srgbClr val="FFFF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80000"/>
                <a:lumMod val="100000"/>
                <a:alpha val="50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n_035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14282" y="476672"/>
            <a:ext cx="8429684" cy="6264696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ФИО:  </a:t>
            </a:r>
            <a:r>
              <a:rPr lang="ru-RU" sz="2200" b="1" dirty="0" err="1" smtClean="0"/>
              <a:t>Ворушина</a:t>
            </a:r>
            <a:r>
              <a:rPr lang="ru-RU" sz="2200" b="1" dirty="0" smtClean="0"/>
              <a:t>  Анна  Петровна (22.12.1985 г.р.) </a:t>
            </a:r>
          </a:p>
          <a:p>
            <a:r>
              <a:rPr lang="ru-RU" sz="2200" b="1" dirty="0" smtClean="0"/>
              <a:t>Категория – житель города </a:t>
            </a:r>
          </a:p>
          <a:p>
            <a:r>
              <a:rPr lang="ru-RU" sz="2200" b="1" dirty="0" smtClean="0"/>
              <a:t>Номинация – «Историко - культурная летопись родного города» </a:t>
            </a:r>
          </a:p>
          <a:p>
            <a:r>
              <a:rPr lang="ru-RU" sz="2200" b="1" dirty="0" smtClean="0"/>
              <a:t>Телефон: 8-906-976-6384, </a:t>
            </a:r>
            <a:r>
              <a:rPr lang="en-US" sz="2200" b="1" dirty="0" smtClean="0"/>
              <a:t>e-mail </a:t>
            </a:r>
            <a:r>
              <a:rPr lang="en-US" sz="2200" b="1" dirty="0" smtClean="0">
                <a:hlinkClick r:id="rId2"/>
              </a:rPr>
              <a:t>ann_035@mail.ru</a:t>
            </a:r>
            <a:r>
              <a:rPr lang="en-US" sz="2200" b="1" dirty="0" smtClean="0"/>
              <a:t> </a:t>
            </a:r>
            <a:endParaRPr lang="ru-RU" sz="2200" b="1" dirty="0" smtClean="0"/>
          </a:p>
          <a:p>
            <a:pPr marL="0" indent="0" algn="just">
              <a:buNone/>
            </a:pPr>
            <a:r>
              <a:rPr lang="ru-RU" sz="2200" b="1" dirty="0" smtClean="0"/>
              <a:t>	В презентации использованы фотоматериалы  (черно – белые фотографии) из семейных альбомов  </a:t>
            </a:r>
            <a:r>
              <a:rPr lang="ru-RU" sz="2200" b="1" dirty="0" err="1" smtClean="0"/>
              <a:t>кемеровчан</a:t>
            </a:r>
            <a:r>
              <a:rPr lang="ru-RU" sz="2200" b="1" dirty="0"/>
              <a:t> </a:t>
            </a:r>
            <a:r>
              <a:rPr lang="ru-RU" sz="2200" b="1" dirty="0" smtClean="0"/>
              <a:t>(моих родителей):  П.И. </a:t>
            </a:r>
            <a:r>
              <a:rPr lang="ru-RU" sz="2200" b="1" dirty="0" err="1" smtClean="0"/>
              <a:t>Ворушина</a:t>
            </a:r>
            <a:r>
              <a:rPr lang="ru-RU" sz="2200" b="1" dirty="0" smtClean="0"/>
              <a:t> и Г.Д. </a:t>
            </a:r>
            <a:r>
              <a:rPr lang="ru-RU" sz="2200" b="1" dirty="0" err="1" smtClean="0"/>
              <a:t>Ворушиной</a:t>
            </a:r>
            <a:r>
              <a:rPr lang="ru-RU" sz="2200" b="1" dirty="0" smtClean="0"/>
              <a:t>, сделанные их родственниками или др. людьми в ранние годы.  На данных фотографиях запечатлены  мои родственники в 1940 – х, 1960 – х, 1980 – х годах. Цветные (современные фото), размещенные в  презентации, были сделаны мной на улицах города в 2020 – 2021 годах  на мобильный телефон.  Цель </a:t>
            </a:r>
            <a:r>
              <a:rPr lang="ru-RU" sz="2200" b="1" dirty="0" smtClean="0"/>
              <a:t>презентации – показать некоторые </a:t>
            </a:r>
            <a:r>
              <a:rPr lang="ru-RU" sz="2200" b="1" dirty="0" smtClean="0"/>
              <a:t>объекты, здания и сооружения в городе </a:t>
            </a:r>
            <a:r>
              <a:rPr lang="ru-RU" sz="2200" b="1" dirty="0" smtClean="0"/>
              <a:t>Кемерово </a:t>
            </a:r>
            <a:r>
              <a:rPr lang="ru-RU" sz="2200" b="1" dirty="0" smtClean="0"/>
              <a:t>60 </a:t>
            </a:r>
            <a:r>
              <a:rPr lang="ru-RU" sz="2200" b="1" dirty="0" smtClean="0"/>
              <a:t>лет назад и сейчас. Знакомые </a:t>
            </a:r>
            <a:r>
              <a:rPr lang="ru-RU" sz="2200" b="1" dirty="0" smtClean="0"/>
              <a:t>улицы, аллеи, перекрёстки и жители, но через прошедшее время. </a:t>
            </a:r>
          </a:p>
          <a:p>
            <a:pPr>
              <a:lnSpc>
                <a:spcPct val="150000"/>
              </a:lnSpc>
            </a:pPr>
            <a:endParaRPr lang="ru-RU" sz="2200" b="1" dirty="0" smtClean="0"/>
          </a:p>
          <a:p>
            <a:pPr>
              <a:lnSpc>
                <a:spcPct val="150000"/>
              </a:lnSpc>
            </a:pPr>
            <a:endParaRPr lang="ru-RU" b="1" dirty="0"/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31" y="188641"/>
            <a:ext cx="3765321" cy="457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20072" y="2429690"/>
            <a:ext cx="3283298" cy="442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79477" y="260648"/>
            <a:ext cx="4430866" cy="2495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ОТДЫХ   В   КЕМЕРОВСКОМ </a:t>
            </a:r>
            <a:b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ГОРОДСКОМ САДУ: </a:t>
            </a:r>
            <a:b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« … НА АЛЛЕЯХ ПАРКА!» </a:t>
            </a:r>
            <a:endParaRPr lang="ru-RU" sz="2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285720" y="4765655"/>
            <a:ext cx="4790335" cy="18833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зима </a:t>
            </a:r>
            <a:r>
              <a:rPr lang="ru-RU" sz="2000" b="1" i="1" cap="all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 </a:t>
            </a:r>
            <a:r>
              <a:rPr kumimoji="0" lang="en-US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[ </a:t>
            </a: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начало 1960 – </a:t>
            </a:r>
            <a:r>
              <a:rPr kumimoji="0" lang="ru-RU" sz="2000" b="1" i="1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ых</a:t>
            </a: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годов</a:t>
            </a:r>
            <a:r>
              <a:rPr kumimoji="0" lang="en-US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]</a:t>
            </a:r>
            <a:endParaRPr kumimoji="0" lang="ru-RU" sz="20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cap="all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«И СНОВА ВМЕСТЕ … « </a:t>
            </a: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*   *   *  </a:t>
            </a:r>
            <a:b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2020 ГОД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31015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214290"/>
            <a:ext cx="4235025" cy="470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2500306"/>
            <a:ext cx="4572032" cy="414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57686" y="428604"/>
            <a:ext cx="4357718" cy="21431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700" b="1" i="1" dirty="0" smtClean="0">
                <a:solidFill>
                  <a:schemeClr val="bg1"/>
                </a:solidFill>
                <a:latin typeface="Arial Narrow" pitchFamily="34" charset="0"/>
              </a:rPr>
              <a:t>НОВОГОДНЯЯ ЁЛКА </a:t>
            </a:r>
            <a:br>
              <a:rPr lang="ru-RU" sz="27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latin typeface="Arial Narrow" pitchFamily="34" charset="0"/>
              </a:rPr>
              <a:t>НА ГЛАВОЙ ПЛОЩАДИ ГОРОДА</a:t>
            </a:r>
            <a:br>
              <a:rPr lang="ru-RU" sz="27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Mistral" pitchFamily="66" charset="0"/>
              </a:rPr>
              <a:t>  		</a:t>
            </a:r>
            <a:endParaRPr lang="ru-RU" sz="2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214282" y="3929066"/>
            <a:ext cx="3929090" cy="2143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</a:t>
            </a:r>
            <a:endParaRPr kumimoji="0" lang="ru-RU" sz="22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cap="all" dirty="0" smtClean="0">
              <a:solidFill>
                <a:schemeClr val="bg1"/>
              </a:solidFill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		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6" name="Заголовок 7"/>
          <p:cNvSpPr txBox="1">
            <a:spLocks/>
          </p:cNvSpPr>
          <p:nvPr/>
        </p:nvSpPr>
        <p:spPr>
          <a:xfrm>
            <a:off x="214282" y="5000636"/>
            <a:ext cx="4071966" cy="1643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ПЛОЩАДЬ СОВЕТОВ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i="1" cap="all" dirty="0" smtClean="0">
                <a:solidFill>
                  <a:schemeClr val="bg1"/>
                </a:solidFill>
                <a:latin typeface="Arial Narrow" pitchFamily="34" charset="0"/>
              </a:rPr>
              <a:t>*   *   *</a:t>
            </a: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[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начало 1960 – </a:t>
            </a:r>
            <a:r>
              <a:rPr kumimoji="0" lang="ru-RU" sz="2400" b="1" i="1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ых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годов</a:t>
            </a: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]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2021 ГОД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4975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2857520" cy="400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43240" y="0"/>
            <a:ext cx="5715040" cy="350100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Arial Narrow" pitchFamily="34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Arial Narrow" pitchFamily="34" charset="0"/>
              </a:rPr>
              <a:t>ворушин</a:t>
            </a:r>
            <a:r>
              <a:rPr lang="ru-RU" sz="3200" b="1" i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3200" b="1" i="1" dirty="0" err="1" smtClean="0">
                <a:solidFill>
                  <a:schemeClr val="bg1"/>
                </a:solidFill>
                <a:latin typeface="Arial Narrow" pitchFamily="34" charset="0"/>
              </a:rPr>
              <a:t>иван</a:t>
            </a:r>
            <a:r>
              <a:rPr lang="ru-RU" sz="3200" b="1" i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3200" b="1" i="1" dirty="0" err="1" smtClean="0">
                <a:solidFill>
                  <a:schemeClr val="bg1"/>
                </a:solidFill>
                <a:latin typeface="Arial Narrow" pitchFamily="34" charset="0"/>
              </a:rPr>
              <a:t>денисович</a:t>
            </a:r>
            <a:r>
              <a:rPr lang="ru-RU" sz="32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ru-RU" sz="32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 09.09.1923 – 21.03.1999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полный кавалер ордена Славы </a:t>
            </a:r>
            <a:r>
              <a:rPr lang="ru-RU" sz="2600" b="1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600" b="1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СТАРШИЙ СЕРЖАНТ, </a:t>
            </a:r>
            <a:b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ВОЗДУШНЫЙ </a:t>
            </a:r>
            <a:r>
              <a:rPr lang="ru-RU" sz="2600" i="1" dirty="0" err="1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СТРЕлок</a:t>
            </a:r>
            <a: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953-го штурмового авиационного  полка </a:t>
            </a:r>
            <a:b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311-й штурмовой авиационной дивизии 1-й воздушной армии </a:t>
            </a:r>
            <a:b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600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3-го  Белорусского  фронта</a:t>
            </a:r>
            <a:r>
              <a:rPr lang="ru-RU" sz="2600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600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2800" b="1" i="1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2240" y="3501752"/>
            <a:ext cx="2247965" cy="32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214282" y="4365104"/>
            <a:ext cx="5509846" cy="2462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365104"/>
            <a:ext cx="604867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ru-RU" sz="2300" b="1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*   </a:t>
            </a:r>
            <a:r>
              <a:rPr lang="ru-RU" sz="2300" b="1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*   </a:t>
            </a:r>
            <a:br>
              <a:rPr lang="ru-RU" sz="2300" b="1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300" b="1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ВОРУШИН И.Д. С СЕМЬЁЙ ЖИЛ И РАБОТАЛ </a:t>
            </a:r>
          </a:p>
          <a:p>
            <a:pPr marL="342900" indent="-342900" algn="ctr"/>
            <a:r>
              <a:rPr lang="ru-RU" sz="2300" b="1" i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 Г. КЕМЕРОВО  С 1966 ПО 1979 ГОДЫ    </a:t>
            </a:r>
            <a:r>
              <a:rPr lang="ru-RU" b="1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	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9373" y="304186"/>
            <a:ext cx="2373945" cy="42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4857760"/>
            <a:ext cx="2857520" cy="15133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дед и я</a:t>
            </a:r>
            <a:b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в ноябре 1986 года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224992"/>
            <a:ext cx="292710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15140" y="3714752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15140" y="285728"/>
            <a:ext cx="2286016" cy="315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3500430" y="4857760"/>
            <a:ext cx="3071834" cy="1643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Мы С ДЕДОМ </a:t>
            </a:r>
            <a:b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в </a:t>
            </a:r>
            <a:r>
              <a:rPr lang="ru-RU" sz="2000" b="1" i="1" cap="all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мае 2017</a:t>
            </a:r>
            <a:r>
              <a:rPr kumimoji="0" lang="ru-RU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и 2019             годов в КЕМЕРОВО  </a:t>
            </a:r>
            <a:r>
              <a:rPr kumimoji="0" lang="en-US" sz="20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	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4500562" cy="114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000" b="1" dirty="0" smtClean="0"/>
              <a:t> </a:t>
            </a:r>
            <a:r>
              <a:rPr lang="ru-RU" sz="5000" b="1" dirty="0" smtClean="0">
                <a:latin typeface="Mistral" pitchFamily="66" charset="0"/>
              </a:rPr>
              <a:t>ЗНАКОМ</a:t>
            </a:r>
            <a:r>
              <a:rPr lang="ru-RU" sz="5000" b="1" spc="100" dirty="0" smtClean="0">
                <a:latin typeface="Mistral" pitchFamily="66" charset="0"/>
              </a:rPr>
              <a:t>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57892"/>
            <a:ext cx="3714744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b="1" spc="100" dirty="0" smtClean="0">
                <a:latin typeface="Mistral" pitchFamily="66" charset="0"/>
              </a:rPr>
              <a:t>ГОРОД . . . </a:t>
            </a:r>
            <a:endParaRPr lang="ru-RU" sz="5000" spc="100" dirty="0">
              <a:latin typeface="Mistral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705727">
            <a:off x="392099" y="519159"/>
            <a:ext cx="3234952" cy="236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364546">
            <a:off x="5045206" y="617348"/>
            <a:ext cx="3729195" cy="266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9939954">
            <a:off x="2952901" y="1728457"/>
            <a:ext cx="3268186" cy="333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705727">
            <a:off x="5615798" y="4010312"/>
            <a:ext cx="3403610" cy="245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0629490">
            <a:off x="600381" y="2940632"/>
            <a:ext cx="2059984" cy="357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0" y="0"/>
            <a:ext cx="133164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600" b="1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P.S.</a:t>
            </a:r>
            <a:r>
              <a:rPr kumimoji="0" lang="ru-RU" sz="2600" b="1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:</a:t>
            </a:r>
            <a:r>
              <a:rPr kumimoji="0" lang="ru-RU" sz="2600" b="1" u="none" strike="noStrike" kern="1200" cap="all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. . </a:t>
            </a:r>
            <a:r>
              <a:rPr kumimoji="0" lang="ru-RU" sz="2600" b="1" i="1" u="none" strike="noStrike" kern="1200" cap="all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. </a:t>
            </a:r>
            <a:r>
              <a:rPr kumimoji="0" lang="en-US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</a:t>
            </a:r>
            <a:r>
              <a:rPr kumimoji="0" lang="en-US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 		</a:t>
            </a: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1" i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32467">
            <a:off x="2638895" y="5035194"/>
            <a:ext cx="2235529" cy="167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9567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4500562" cy="114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000" b="1" dirty="0" smtClean="0"/>
              <a:t> </a:t>
            </a:r>
            <a:r>
              <a:rPr lang="ru-RU" sz="5000" b="1" dirty="0" smtClean="0">
                <a:latin typeface="Mistral" pitchFamily="66" charset="0"/>
              </a:rPr>
              <a:t>ЗНАКОМ</a:t>
            </a:r>
            <a:r>
              <a:rPr lang="ru-RU" sz="5000" b="1" spc="100" dirty="0" smtClean="0">
                <a:latin typeface="Mistral" pitchFamily="66" charset="0"/>
              </a:rPr>
              <a:t>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57892"/>
            <a:ext cx="371474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b="1" spc="300" dirty="0" smtClean="0"/>
              <a:t> </a:t>
            </a:r>
            <a:r>
              <a:rPr lang="ru-RU" sz="5000" b="1" spc="100" dirty="0" smtClean="0">
                <a:latin typeface="Mistral" pitchFamily="66" charset="0"/>
              </a:rPr>
              <a:t> ГОРОД</a:t>
            </a:r>
            <a:endParaRPr lang="ru-RU" sz="5000" spc="100" dirty="0">
              <a:latin typeface="Mistral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146506"/>
            <a:ext cx="4534581" cy="300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3500438"/>
            <a:ext cx="466909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857652" cy="250033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Дата съемки: 03.09.1941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место съемки: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ГОРОД Кемерово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Вторая мировая война  закончилась ровно через 4 года </a:t>
            </a:r>
            <a:r>
              <a:rPr lang="en-US" sz="2200" b="1" i="1" dirty="0" smtClean="0">
                <a:solidFill>
                  <a:schemeClr val="bg1"/>
                </a:solidFill>
                <a:latin typeface="Biondi" pitchFamily="2" charset="0"/>
                <a:cs typeface="DaunPenh" pitchFamily="2" charset="0"/>
              </a:rPr>
              <a:t>       </a:t>
            </a:r>
            <a:endParaRPr lang="ru-RU" sz="2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5072066" y="2996952"/>
            <a:ext cx="3786214" cy="350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ДЛЯ ПРАДЕДА  (РЯПОЛОВА А.С., КРАЙНИЙ СПРАВА В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НИЖНЕМ РЯДУ) ВЕЛИКАЯ ОТЕЧЕСТВЕННАЯ ВОЙНА ЗАКОНЧИЛАСЬ  БЫСТРО 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ДАТА ВЫБЫТИЯ: 18.10.1941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ПРИЗЫВАЛСЯ КЕМЕРОВСКИМ ГОРВОЕНКОМАТОМ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33628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214290"/>
            <a:ext cx="4500594" cy="593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628" y="285728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72066" y="3000372"/>
            <a:ext cx="3786214" cy="328614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Около дома по адресу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пр. советский, 35 </a:t>
            </a:r>
            <a:r>
              <a:rPr lang="en-US" sz="2200" b="1" i="1" dirty="0" smtClean="0">
                <a:solidFill>
                  <a:schemeClr val="bg1"/>
                </a:solidFill>
                <a:latin typeface="Biondi" pitchFamily="2" charset="0"/>
                <a:cs typeface="DaunPenh" pitchFamily="2" charset="0"/>
              </a:rPr>
              <a:t>                     </a:t>
            </a:r>
            <a: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А  путь был такой : </a:t>
            </a: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«Кемерово – Новокузнецк». Отправление: старый железнодорожный вокзал г. Кемерово </a:t>
            </a:r>
            <a:r>
              <a:rPr lang="ru-RU" sz="2200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 </a:t>
            </a:r>
            <a:endParaRPr lang="ru-RU" sz="2200" b="1" i="1" dirty="0">
              <a:solidFill>
                <a:schemeClr val="bg1"/>
              </a:solidFill>
              <a:latin typeface="Arial Narrow" pitchFamily="34" charset="0"/>
              <a:cs typeface="DaunPen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75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9548" y="260648"/>
            <a:ext cx="4643470" cy="316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6767" y="2918152"/>
            <a:ext cx="4427614" cy="373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857652" cy="22860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НА  УЛИЦЕ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 ВЕСЕННЕЙ  красиво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и летом, и зимой </a:t>
            </a:r>
            <a:endParaRPr lang="ru-RU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285720" y="3500438"/>
            <a:ext cx="4429156" cy="2857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all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ЛЕТО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[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начало 1960 – </a:t>
            </a:r>
            <a:r>
              <a:rPr kumimoji="0" lang="ru-RU" sz="2400" b="1" i="1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ых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годов</a:t>
            </a: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]</a:t>
            </a: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all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СЛЕВА НАПРАВО: ГАЛЯ, ВАЛЯ, ЛЮДА, РИММА, ЛАРИСА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*   *   *  </a:t>
            </a:r>
            <a:b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ЗИМА    2021 ГОД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29084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88640"/>
            <a:ext cx="4717758" cy="361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2787356"/>
            <a:ext cx="4358858" cy="386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637638" cy="23042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на перекрёсте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пр. </a:t>
            </a:r>
            <a:r>
              <a:rPr lang="ru-RU" sz="24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Советского и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ул. Кирова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старый цирк (1932 Г. ПОСТРОЙКИ) //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БЦ  Доминант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Mistral" pitchFamily="66" charset="0"/>
              </a:rPr>
              <a:t>  		</a:t>
            </a:r>
            <a:endParaRPr lang="ru-RU" sz="2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357158" y="3714752"/>
            <a:ext cx="4143404" cy="20717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3100" b="1" i="1" cap="all" dirty="0" smtClean="0">
                <a:solidFill>
                  <a:schemeClr val="bg1"/>
                </a:solidFill>
                <a:latin typeface="Arial Narrow" pitchFamily="34" charset="0"/>
              </a:rPr>
              <a:t>Зимние выходные  </a:t>
            </a:r>
            <a:endParaRPr lang="en-US" sz="3100" b="1" i="1" cap="all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100" b="1" i="1" cap="all" dirty="0" smtClean="0">
                <a:solidFill>
                  <a:schemeClr val="bg1"/>
                </a:solidFill>
                <a:latin typeface="Arial Narrow" pitchFamily="34" charset="0"/>
              </a:rPr>
              <a:t>[ </a:t>
            </a:r>
            <a:r>
              <a:rPr lang="ru-RU" sz="3100" b="1" i="1" cap="all" dirty="0" smtClean="0">
                <a:solidFill>
                  <a:schemeClr val="bg1"/>
                </a:solidFill>
                <a:latin typeface="Arial Narrow" pitchFamily="34" charset="0"/>
              </a:rPr>
              <a:t>начало 1960 – </a:t>
            </a:r>
            <a:r>
              <a:rPr lang="ru-RU" sz="3100" b="1" i="1" cap="all" dirty="0" err="1" smtClean="0">
                <a:solidFill>
                  <a:schemeClr val="bg1"/>
                </a:solidFill>
                <a:latin typeface="Arial Narrow" pitchFamily="34" charset="0"/>
              </a:rPr>
              <a:t>ых</a:t>
            </a:r>
            <a:r>
              <a:rPr lang="ru-RU" sz="3100" b="1" i="1" cap="all" dirty="0" smtClean="0">
                <a:solidFill>
                  <a:schemeClr val="bg1"/>
                </a:solidFill>
                <a:latin typeface="Arial Narrow" pitchFamily="34" charset="0"/>
              </a:rPr>
              <a:t> годов</a:t>
            </a:r>
            <a:r>
              <a:rPr lang="en-US" sz="3100" b="1" i="1" cap="all" dirty="0" smtClean="0">
                <a:solidFill>
                  <a:schemeClr val="bg1"/>
                </a:solidFill>
                <a:latin typeface="Arial Narrow" pitchFamily="34" charset="0"/>
              </a:rPr>
              <a:t> ]</a:t>
            </a:r>
            <a:endParaRPr lang="ru-RU" sz="3100" b="1" i="1" cap="all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3100" b="1" i="1" cap="all" dirty="0" smtClean="0">
                <a:solidFill>
                  <a:schemeClr val="bg1"/>
                </a:solidFill>
                <a:latin typeface="Arial Narrow" pitchFamily="34" charset="0"/>
              </a:rPr>
              <a:t>*   *   * 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3100" b="1" i="1" cap="all" dirty="0" smtClean="0">
                <a:solidFill>
                  <a:schemeClr val="bg1"/>
                </a:solidFill>
                <a:latin typeface="Arial Narrow" pitchFamily="34" charset="0"/>
              </a:rPr>
              <a:t>	          2021 ГОД</a:t>
            </a:r>
            <a:r>
              <a:rPr kumimoji="0" lang="ru-RU" sz="31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</a:t>
            </a:r>
            <a:r>
              <a:rPr kumimoji="0" lang="en-US" sz="31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 		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4975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4717" y="357166"/>
            <a:ext cx="4875355" cy="286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60032" y="2780928"/>
            <a:ext cx="4000528" cy="380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72132" y="428604"/>
            <a:ext cx="2786082" cy="20717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  <a:cs typeface="Microsoft Sans Serif" pitchFamily="34" charset="0"/>
              </a:rPr>
              <a:t>На. Ул. Кирова </a:t>
            </a:r>
            <a:b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  <a:cs typeface="Microsoft Sans Serif" pitchFamily="34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  <a:cs typeface="Microsoft Sans Serif" pitchFamily="34" charset="0"/>
              </a:rPr>
              <a:t>вдалеке </a:t>
            </a:r>
            <a:r>
              <a:rPr lang="ru-RU" sz="2200" b="1" i="1" dirty="0" err="1" smtClean="0">
                <a:solidFill>
                  <a:schemeClr val="bg1"/>
                </a:solidFill>
                <a:latin typeface="Arial Narrow" pitchFamily="34" charset="0"/>
                <a:cs typeface="Microsoft Sans Serif" pitchFamily="34" charset="0"/>
              </a:rPr>
              <a:t>коллонада</a:t>
            </a:r>
            <a: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  <a:cs typeface="Microsoft Sans Serif" pitchFamily="34" charset="0"/>
              </a:rPr>
              <a:t> городского сада, правый берег томи </a:t>
            </a:r>
            <a:b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  <a:cs typeface="Microsoft Sans Serif" pitchFamily="34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  <a:cs typeface="Microsoft Sans Serif" pitchFamily="34" charset="0"/>
              </a:rPr>
              <a:t>и бо</a:t>
            </a:r>
            <a:r>
              <a:rPr lang="ru-RU" sz="2200" b="1" dirty="0" smtClean="0">
                <a:solidFill>
                  <a:schemeClr val="bg1"/>
                </a:solidFill>
                <a:latin typeface="Mistral" pitchFamily="66" charset="0"/>
              </a:rPr>
              <a:t>р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Mistral" pitchFamily="66" charset="0"/>
              </a:rPr>
              <a:t>  		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357158" y="3357562"/>
            <a:ext cx="4143404" cy="2071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2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зима </a:t>
            </a:r>
            <a:endParaRPr kumimoji="0" lang="en-US" sz="22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2200" b="1" i="1" cap="all" dirty="0" smtClean="0">
                <a:solidFill>
                  <a:schemeClr val="bg1"/>
                </a:solidFill>
                <a:latin typeface="Arial Narrow" pitchFamily="34" charset="0"/>
              </a:rPr>
              <a:t>[ </a:t>
            </a: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начало 1960 – </a:t>
            </a:r>
            <a:r>
              <a:rPr kumimoji="0" lang="ru-RU" sz="2200" b="1" i="1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ых</a:t>
            </a: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годов</a:t>
            </a:r>
            <a:r>
              <a:rPr kumimoji="0" lang="en-US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]</a:t>
            </a:r>
            <a:endParaRPr kumimoji="0" lang="ru-RU" sz="22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*</a:t>
            </a:r>
            <a:r>
              <a:rPr kumimoji="0" lang="ru-RU" sz="2200" b="1" i="1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 *   *  </a:t>
            </a:r>
          </a:p>
          <a:p>
            <a:pPr lvl="0" algn="ctr">
              <a:spcBef>
                <a:spcPct val="0"/>
              </a:spcBef>
            </a:pP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2021 ГОД  </a:t>
            </a:r>
            <a:r>
              <a:rPr kumimoji="0" lang="en-US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</a:t>
            </a:r>
            <a:r>
              <a:rPr kumimoji="0" lang="en-US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 		</a:t>
            </a:r>
            <a:r>
              <a:rPr kumimoji="0" lang="ru-RU" sz="2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1" i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4975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260648"/>
            <a:ext cx="48900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266982"/>
            <a:ext cx="4506294" cy="337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48064" y="285728"/>
            <a:ext cx="3638778" cy="228601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НА  АЛЛЕЕ  УЛИЦЫ 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КИРОВА  ПО  ДОРОГЕ  В КЕМЕРОВСКИЙ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ГОРОДСКОЙ  САД  </a:t>
            </a:r>
            <a:b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endParaRPr lang="ru-RU" sz="2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242205" y="3573016"/>
            <a:ext cx="4185779" cy="23762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зима </a:t>
            </a: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[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начало 1960 – </a:t>
            </a:r>
            <a:r>
              <a:rPr kumimoji="0" lang="ru-RU" sz="2400" b="1" i="1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ых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годов</a:t>
            </a: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]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*   *   *  </a:t>
            </a:r>
            <a:b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2021 ГОД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2902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1915" y="188640"/>
            <a:ext cx="4643470" cy="359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5438" y="3356993"/>
            <a:ext cx="5108194" cy="330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214842" cy="22860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lang="ru-RU" sz="2000" b="1" i="1" dirty="0" err="1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Коллонада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 главного </a:t>
            </a:r>
            <a:b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входа в</a:t>
            </a:r>
            <a:b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  <a:cs typeface="DaunPenh" pitchFamily="2" charset="0"/>
              </a:rPr>
              <a:t> кемеровский  городской САД  </a:t>
            </a:r>
            <a:endParaRPr lang="ru-RU" sz="2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211915" y="3926400"/>
            <a:ext cx="3783364" cy="216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зима </a:t>
            </a: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[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начало 1960 – </a:t>
            </a:r>
            <a:r>
              <a:rPr kumimoji="0" lang="ru-RU" sz="2400" b="1" i="1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ых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годов</a:t>
            </a:r>
            <a:r>
              <a:rPr kumimoji="0" lang="en-US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]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*   *   *  </a:t>
            </a:r>
            <a:b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2021 ГОД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05904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2132</TotalTime>
  <Words>161</Words>
  <Application>Microsoft Office PowerPoint</Application>
  <PresentationFormat>Экран (4:3)</PresentationFormat>
  <Paragraphs>54</Paragraphs>
  <Slides>15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Tradeshow</vt:lpstr>
      <vt:lpstr>Презентация PowerPoint</vt:lpstr>
      <vt:lpstr>Презентация PowerPoint</vt:lpstr>
      <vt:lpstr>Дата съемки: 03.09.1941  место съемки:  ГОРОД Кемерово  Вторая мировая война  закончилась ровно через 4 года        </vt:lpstr>
      <vt:lpstr>Около дома по адресу пр. советский, 35                      А  путь был такой : «Кемерово – Новокузнецк». Отправление: старый железнодорожный вокзал г. Кемерово  </vt:lpstr>
      <vt:lpstr>НА  УЛИЦЕ  ВЕСЕННЕЙ  красиво  и летом, и зимой </vt:lpstr>
      <vt:lpstr> на перекрёсте  пр.  Советского и  ул. Кирова  старый цирк (1932 Г. ПОСТРОЙКИ) //  БЦ  Доминант       </vt:lpstr>
      <vt:lpstr>На. Ул. Кирова  вдалеке коллонада городского сада, правый берег томи  и бор        </vt:lpstr>
      <vt:lpstr>НА  АЛЛЕЕ  УЛИЦЫ   КИРОВА  ПО  ДОРОГЕ  В КЕМЕРОВСКИЙ  ГОРОДСКОЙ  САД    </vt:lpstr>
      <vt:lpstr> Коллонада главного  входа в  кемеровский  городской САД  </vt:lpstr>
      <vt:lpstr> ОТДЫХ   В   КЕМЕРОВСКОМ  ГОРОДСКОМ САДУ:  « … НА АЛЛЕЯХ ПАРКА!» </vt:lpstr>
      <vt:lpstr>НОВОГОДНЯЯ ЁЛКА  НА ГЛАВОЙ ПЛОЩАДИ ГОРОДА        </vt:lpstr>
      <vt:lpstr> ворушин  иван  денисович   [ 09.09.1923 – 21.03.1999 ]   полный кавалер ордена Славы   СТАРШИЙ СЕРЖАНТ,  ВОЗДУШНЫЙ СТРЕлок 953-го штурмового авиационного  полка  311-й штурмовой авиационной дивизии 1-й воздушной армии  3-го  Белорусского  фронта   </vt:lpstr>
      <vt:lpstr>дед и я  в ноябре 1986 года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деятельность учащихся во внеурочное время</dc:title>
  <dc:creator>user</dc:creator>
  <cp:lastModifiedBy>Anya</cp:lastModifiedBy>
  <cp:revision>209</cp:revision>
  <cp:lastPrinted>2021-04-07T05:51:47Z</cp:lastPrinted>
  <dcterms:created xsi:type="dcterms:W3CDTF">2012-11-20T15:00:00Z</dcterms:created>
  <dcterms:modified xsi:type="dcterms:W3CDTF">2021-04-07T06:11:28Z</dcterms:modified>
</cp:coreProperties>
</file>